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0.xml.rels" ContentType="application/vnd.openxmlformats-package.relationships+xml"/>
  <Override PartName="/ppt/slideLayouts/_rels/slideLayout5.xml.rels" ContentType="application/vnd.openxmlformats-package.relationships+xml"/>
  <Override PartName="/ppt/slideLayouts/_rels/slideLayout11.xml.rels" ContentType="application/vnd.openxmlformats-package.relationships+xml"/>
  <Override PartName="/ppt/slideLayouts/_rels/slideLayout6.xml.rels" ContentType="application/vnd.openxmlformats-package.relationships+xml"/>
  <Override PartName="/ppt/slideLayouts/_rels/slideLayout12.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_rels/presentation.xml.rels" ContentType="application/vnd.openxmlformats-package.relationships+xml"/>
  <Override PartName="/ppt/theme/theme1.xml" ContentType="application/vnd.openxmlformats-officedocument.theme+xml"/>
  <Override PartName="/ppt/presProps.xml" ContentType="application/vnd.openxmlformats-officedocument.presentationml.presProps+xml"/>
  <Override PartName="/ppt/media/image1.png" ContentType="image/png"/>
  <Override PartName="/ppt/media/image2.png" ContentType="image/png"/>
  <Override PartName="/ppt/media/image3.png" ContentType="image/png"/>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_rels/.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Lst>
  <p:sldSz cx="9144000" cy="5143500"/>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1"/>
          </p:nvPr>
        </p:nvSpPr>
        <p:spPr/>
        <p:txBody>
          <a:bodyPr/>
          <a:p>
            <a:fld id="{6CA2C8E2-E09D-4DD7-92AC-75803720183A}" type="slidenum">
              <a:t>&lt;#&gt;</a:t>
            </a:fld>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311760" y="744480"/>
            <a:ext cx="8520120" cy="2052360"/>
          </a:xfrm>
          <a:prstGeom prst="rect">
            <a:avLst/>
          </a:prstGeom>
          <a:noFill/>
          <a:ln w="0">
            <a:noFill/>
          </a:ln>
        </p:spPr>
        <p:txBody>
          <a:bodyPr lIns="0" rIns="0" tIns="0" bIns="0" anchor="ctr">
            <a:noAutofit/>
          </a:bodyPr>
          <a:p>
            <a:pPr indent="0">
              <a:buNone/>
            </a:pPr>
            <a:endParaRPr b="0" lang="pt-BR" sz="1400" spc="-1" strike="noStrike">
              <a:solidFill>
                <a:srgbClr val="000000"/>
              </a:solidFill>
              <a:latin typeface="Arial"/>
            </a:endParaRPr>
          </a:p>
        </p:txBody>
      </p:sp>
      <p:sp>
        <p:nvSpPr>
          <p:cNvPr id="25"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pt-BR" sz="1400" spc="-1" strike="noStrike">
              <a:solidFill>
                <a:srgbClr val="000000"/>
              </a:solidFill>
              <a:latin typeface="Arial"/>
            </a:endParaRPr>
          </a:p>
        </p:txBody>
      </p:sp>
      <p:sp>
        <p:nvSpPr>
          <p:cNvPr id="26"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pt-BR" sz="1400" spc="-1" strike="noStrike">
              <a:solidFill>
                <a:srgbClr val="000000"/>
              </a:solidFill>
              <a:latin typeface="Arial"/>
            </a:endParaRPr>
          </a:p>
        </p:txBody>
      </p:sp>
      <p:sp>
        <p:nvSpPr>
          <p:cNvPr id="5" name="PlaceHolder 4"/>
          <p:cNvSpPr>
            <a:spLocks noGrp="1"/>
          </p:cNvSpPr>
          <p:nvPr>
            <p:ph type="sldNum" idx="1"/>
          </p:nvPr>
        </p:nvSpPr>
        <p:spPr/>
        <p:txBody>
          <a:bodyPr/>
          <a:p>
            <a:fld id="{B4C2AB9F-27CE-485F-9F03-3744A83FF901}" type="slidenum">
              <a:t>&lt;#&gt;</a:t>
            </a:fld>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311760" y="744480"/>
            <a:ext cx="8520120" cy="2052360"/>
          </a:xfrm>
          <a:prstGeom prst="rect">
            <a:avLst/>
          </a:prstGeom>
          <a:noFill/>
          <a:ln w="0">
            <a:noFill/>
          </a:ln>
        </p:spPr>
        <p:txBody>
          <a:bodyPr lIns="0" rIns="0" tIns="0" bIns="0" anchor="ctr">
            <a:noAutofit/>
          </a:bodyPr>
          <a:p>
            <a:pPr indent="0">
              <a:buNone/>
            </a:pPr>
            <a:endParaRPr b="0" lang="pt-BR" sz="1400" spc="-1" strike="noStrike">
              <a:solidFill>
                <a:srgbClr val="000000"/>
              </a:solidFill>
              <a:latin typeface="Arial"/>
            </a:endParaRPr>
          </a:p>
        </p:txBody>
      </p:sp>
      <p:sp>
        <p:nvSpPr>
          <p:cNvPr id="28"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pt-BR" sz="1400" spc="-1" strike="noStrike">
              <a:solidFill>
                <a:srgbClr val="000000"/>
              </a:solidFill>
              <a:latin typeface="Arial"/>
            </a:endParaRPr>
          </a:p>
        </p:txBody>
      </p:sp>
      <p:sp>
        <p:nvSpPr>
          <p:cNvPr id="29"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pt-BR" sz="1400" spc="-1" strike="noStrike">
              <a:solidFill>
                <a:srgbClr val="000000"/>
              </a:solidFill>
              <a:latin typeface="Arial"/>
            </a:endParaRPr>
          </a:p>
        </p:txBody>
      </p:sp>
      <p:sp>
        <p:nvSpPr>
          <p:cNvPr id="30"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pt-BR" sz="1400" spc="-1" strike="noStrike">
              <a:solidFill>
                <a:srgbClr val="000000"/>
              </a:solidFill>
              <a:latin typeface="Arial"/>
            </a:endParaRPr>
          </a:p>
        </p:txBody>
      </p:sp>
      <p:sp>
        <p:nvSpPr>
          <p:cNvPr id="31"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pt-BR" sz="1400" spc="-1" strike="noStrike">
              <a:solidFill>
                <a:srgbClr val="000000"/>
              </a:solidFill>
              <a:latin typeface="Arial"/>
            </a:endParaRPr>
          </a:p>
        </p:txBody>
      </p:sp>
      <p:sp>
        <p:nvSpPr>
          <p:cNvPr id="7" name="PlaceHolder 6"/>
          <p:cNvSpPr>
            <a:spLocks noGrp="1"/>
          </p:cNvSpPr>
          <p:nvPr>
            <p:ph type="sldNum" idx="1"/>
          </p:nvPr>
        </p:nvSpPr>
        <p:spPr/>
        <p:txBody>
          <a:bodyPr/>
          <a:p>
            <a:fld id="{9A19EE1B-BA96-4F26-AF33-3C769CE9E8B5}" type="slidenum">
              <a:t>&lt;#&gt;</a:t>
            </a:fld>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311760" y="744480"/>
            <a:ext cx="8520120" cy="2052360"/>
          </a:xfrm>
          <a:prstGeom prst="rect">
            <a:avLst/>
          </a:prstGeom>
          <a:noFill/>
          <a:ln w="0">
            <a:noFill/>
          </a:ln>
        </p:spPr>
        <p:txBody>
          <a:bodyPr lIns="0" rIns="0" tIns="0" bIns="0" anchor="ctr">
            <a:noAutofit/>
          </a:bodyPr>
          <a:p>
            <a:pPr indent="0">
              <a:buNone/>
            </a:pPr>
            <a:endParaRPr b="0" lang="pt-BR" sz="1400" spc="-1" strike="noStrike">
              <a:solidFill>
                <a:srgbClr val="000000"/>
              </a:solidFill>
              <a:latin typeface="Arial"/>
            </a:endParaRPr>
          </a:p>
        </p:txBody>
      </p:sp>
      <p:sp>
        <p:nvSpPr>
          <p:cNvPr id="33"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pt-BR" sz="1400" spc="-1" strike="noStrike">
              <a:solidFill>
                <a:srgbClr val="000000"/>
              </a:solidFill>
              <a:latin typeface="Arial"/>
            </a:endParaRPr>
          </a:p>
        </p:txBody>
      </p:sp>
      <p:sp>
        <p:nvSpPr>
          <p:cNvPr id="34"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pt-BR" sz="1400" spc="-1" strike="noStrike">
              <a:solidFill>
                <a:srgbClr val="000000"/>
              </a:solidFill>
              <a:latin typeface="Arial"/>
            </a:endParaRPr>
          </a:p>
        </p:txBody>
      </p:sp>
      <p:sp>
        <p:nvSpPr>
          <p:cNvPr id="35"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pt-BR" sz="1400" spc="-1" strike="noStrike">
              <a:solidFill>
                <a:srgbClr val="000000"/>
              </a:solidFill>
              <a:latin typeface="Arial"/>
            </a:endParaRPr>
          </a:p>
        </p:txBody>
      </p:sp>
      <p:sp>
        <p:nvSpPr>
          <p:cNvPr id="36"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pt-BR" sz="1400" spc="-1" strike="noStrike">
              <a:solidFill>
                <a:srgbClr val="000000"/>
              </a:solidFill>
              <a:latin typeface="Arial"/>
            </a:endParaRPr>
          </a:p>
        </p:txBody>
      </p:sp>
      <p:sp>
        <p:nvSpPr>
          <p:cNvPr id="37"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pt-BR" sz="1400" spc="-1" strike="noStrike">
              <a:solidFill>
                <a:srgbClr val="000000"/>
              </a:solidFill>
              <a:latin typeface="Arial"/>
            </a:endParaRPr>
          </a:p>
        </p:txBody>
      </p:sp>
      <p:sp>
        <p:nvSpPr>
          <p:cNvPr id="38"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pt-BR" sz="1400" spc="-1" strike="noStrike">
              <a:solidFill>
                <a:srgbClr val="000000"/>
              </a:solidFill>
              <a:latin typeface="Arial"/>
            </a:endParaRPr>
          </a:p>
        </p:txBody>
      </p:sp>
      <p:sp>
        <p:nvSpPr>
          <p:cNvPr id="9" name="PlaceHolder 8"/>
          <p:cNvSpPr>
            <a:spLocks noGrp="1"/>
          </p:cNvSpPr>
          <p:nvPr>
            <p:ph type="sldNum" idx="1"/>
          </p:nvPr>
        </p:nvSpPr>
        <p:spPr/>
        <p:txBody>
          <a:bodyPr/>
          <a:p>
            <a:fld id="{A3B75638-3B91-4865-BBF0-6E912D44CCA3}" type="slidenum">
              <a:t>&lt;#&gt;</a:t>
            </a:fld>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311760" y="744480"/>
            <a:ext cx="8520120" cy="2052360"/>
          </a:xfrm>
          <a:prstGeom prst="rect">
            <a:avLst/>
          </a:prstGeom>
          <a:noFill/>
          <a:ln w="0">
            <a:noFill/>
          </a:ln>
        </p:spPr>
        <p:txBody>
          <a:bodyPr lIns="0" rIns="0" tIns="0" bIns="0" anchor="ctr">
            <a:noAutofit/>
          </a:bodyPr>
          <a:p>
            <a:pPr indent="0">
              <a:buNone/>
            </a:pPr>
            <a:endParaRPr b="0" lang="pt-BR" sz="1400" spc="-1" strike="noStrike">
              <a:solidFill>
                <a:srgbClr val="000000"/>
              </a:solidFill>
              <a:latin typeface="Arial"/>
            </a:endParaRPr>
          </a:p>
        </p:txBody>
      </p:sp>
      <p:sp>
        <p:nvSpPr>
          <p:cNvPr id="4"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pt-BR" sz="3200" spc="-1" strike="noStrike">
              <a:solidFill>
                <a:srgbClr val="000000"/>
              </a:solidFill>
              <a:latin typeface="Arial"/>
            </a:endParaRPr>
          </a:p>
        </p:txBody>
      </p:sp>
      <p:sp>
        <p:nvSpPr>
          <p:cNvPr id="4" name="PlaceHolder 3"/>
          <p:cNvSpPr>
            <a:spLocks noGrp="1"/>
          </p:cNvSpPr>
          <p:nvPr>
            <p:ph type="sldNum" idx="1"/>
          </p:nvPr>
        </p:nvSpPr>
        <p:spPr/>
        <p:txBody>
          <a:bodyPr/>
          <a:p>
            <a:fld id="{1FA8E5C6-6032-445C-AD18-591FC8B636C8}" type="slidenum">
              <a:t>&lt;#&gt;</a:t>
            </a:fld>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311760" y="744480"/>
            <a:ext cx="8520120" cy="2052360"/>
          </a:xfrm>
          <a:prstGeom prst="rect">
            <a:avLst/>
          </a:prstGeom>
          <a:noFill/>
          <a:ln w="0">
            <a:noFill/>
          </a:ln>
        </p:spPr>
        <p:txBody>
          <a:bodyPr lIns="0" rIns="0" tIns="0" bIns="0" anchor="ctr">
            <a:noAutofit/>
          </a:bodyPr>
          <a:p>
            <a:pPr indent="0">
              <a:buNone/>
            </a:pPr>
            <a:endParaRPr b="0" lang="pt-BR" sz="1400" spc="-1" strike="noStrike">
              <a:solidFill>
                <a:srgbClr val="000000"/>
              </a:solidFill>
              <a:latin typeface="Arial"/>
            </a:endParaRPr>
          </a:p>
        </p:txBody>
      </p:sp>
      <p:sp>
        <p:nvSpPr>
          <p:cNvPr id="6"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pt-BR" sz="1400" spc="-1" strike="noStrike">
              <a:solidFill>
                <a:srgbClr val="000000"/>
              </a:solidFill>
              <a:latin typeface="Arial"/>
            </a:endParaRPr>
          </a:p>
        </p:txBody>
      </p:sp>
      <p:sp>
        <p:nvSpPr>
          <p:cNvPr id="4" name="PlaceHolder 3"/>
          <p:cNvSpPr>
            <a:spLocks noGrp="1"/>
          </p:cNvSpPr>
          <p:nvPr>
            <p:ph type="sldNum" idx="1"/>
          </p:nvPr>
        </p:nvSpPr>
        <p:spPr/>
        <p:txBody>
          <a:bodyPr/>
          <a:p>
            <a:fld id="{FFC5B112-8AE6-4518-AAC7-547241FA8BF9}" type="slidenum">
              <a:t>&lt;#&gt;</a:t>
            </a:fld>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311760" y="744480"/>
            <a:ext cx="8520120" cy="2052360"/>
          </a:xfrm>
          <a:prstGeom prst="rect">
            <a:avLst/>
          </a:prstGeom>
          <a:noFill/>
          <a:ln w="0">
            <a:noFill/>
          </a:ln>
        </p:spPr>
        <p:txBody>
          <a:bodyPr lIns="0" rIns="0" tIns="0" bIns="0" anchor="ctr">
            <a:noAutofit/>
          </a:bodyPr>
          <a:p>
            <a:pPr indent="0">
              <a:buNone/>
            </a:pPr>
            <a:endParaRPr b="0" lang="pt-BR" sz="1400" spc="-1" strike="noStrike">
              <a:solidFill>
                <a:srgbClr val="000000"/>
              </a:solidFill>
              <a:latin typeface="Arial"/>
            </a:endParaRPr>
          </a:p>
        </p:txBody>
      </p:sp>
      <p:sp>
        <p:nvSpPr>
          <p:cNvPr id="8"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pt-BR" sz="1400" spc="-1" strike="noStrike">
              <a:solidFill>
                <a:srgbClr val="000000"/>
              </a:solidFill>
              <a:latin typeface="Arial"/>
            </a:endParaRPr>
          </a:p>
        </p:txBody>
      </p:sp>
      <p:sp>
        <p:nvSpPr>
          <p:cNvPr id="9"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pt-BR" sz="1400" spc="-1" strike="noStrike">
              <a:solidFill>
                <a:srgbClr val="000000"/>
              </a:solidFill>
              <a:latin typeface="Arial"/>
            </a:endParaRPr>
          </a:p>
        </p:txBody>
      </p:sp>
      <p:sp>
        <p:nvSpPr>
          <p:cNvPr id="5" name="PlaceHolder 4"/>
          <p:cNvSpPr>
            <a:spLocks noGrp="1"/>
          </p:cNvSpPr>
          <p:nvPr>
            <p:ph type="sldNum" idx="1"/>
          </p:nvPr>
        </p:nvSpPr>
        <p:spPr/>
        <p:txBody>
          <a:bodyPr/>
          <a:p>
            <a:fld id="{CDFFDE1A-8358-406E-8271-EC22A0FD1F1E}" type="slidenum">
              <a:t>&lt;#&gt;</a:t>
            </a:fld>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311760" y="744480"/>
            <a:ext cx="8520120" cy="2052360"/>
          </a:xfrm>
          <a:prstGeom prst="rect">
            <a:avLst/>
          </a:prstGeom>
          <a:noFill/>
          <a:ln w="0">
            <a:noFill/>
          </a:ln>
        </p:spPr>
        <p:txBody>
          <a:bodyPr lIns="0" rIns="0" tIns="0" bIns="0" anchor="ctr">
            <a:noAutofit/>
          </a:bodyPr>
          <a:p>
            <a:pPr indent="0">
              <a:buNone/>
            </a:pPr>
            <a:endParaRPr b="0" lang="pt-BR" sz="1400" spc="-1" strike="noStrike">
              <a:solidFill>
                <a:srgbClr val="000000"/>
              </a:solidFill>
              <a:latin typeface="Arial"/>
            </a:endParaRPr>
          </a:p>
        </p:txBody>
      </p:sp>
      <p:sp>
        <p:nvSpPr>
          <p:cNvPr id="3" name="PlaceHolder 2"/>
          <p:cNvSpPr>
            <a:spLocks noGrp="1"/>
          </p:cNvSpPr>
          <p:nvPr>
            <p:ph type="sldNum" idx="1"/>
          </p:nvPr>
        </p:nvSpPr>
        <p:spPr/>
        <p:txBody>
          <a:bodyPr/>
          <a:p>
            <a:fld id="{43243400-D182-4B54-8AC2-6E458E4C7BB3}" type="slidenum">
              <a:t>&lt;#&gt;</a:t>
            </a:fld>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311760" y="744480"/>
            <a:ext cx="8520120" cy="9514800"/>
          </a:xfrm>
          <a:prstGeom prst="rect">
            <a:avLst/>
          </a:prstGeom>
          <a:noFill/>
          <a:ln w="0">
            <a:noFill/>
          </a:ln>
        </p:spPr>
        <p:txBody>
          <a:bodyPr lIns="0" rIns="0" tIns="0" bIns="0" anchor="ctr">
            <a:noAutofit/>
          </a:bodyPr>
          <a:p>
            <a:pPr algn="ctr"/>
            <a:endParaRPr b="0" lang="pt-BR" sz="3200" spc="-1" strike="noStrike">
              <a:solidFill>
                <a:srgbClr val="000000"/>
              </a:solidFill>
              <a:latin typeface="Arial"/>
            </a:endParaRPr>
          </a:p>
        </p:txBody>
      </p:sp>
      <p:sp>
        <p:nvSpPr>
          <p:cNvPr id="3" name="PlaceHolder 2"/>
          <p:cNvSpPr>
            <a:spLocks noGrp="1"/>
          </p:cNvSpPr>
          <p:nvPr>
            <p:ph type="sldNum" idx="1"/>
          </p:nvPr>
        </p:nvSpPr>
        <p:spPr/>
        <p:txBody>
          <a:bodyPr/>
          <a:p>
            <a:fld id="{30FE593A-4F73-443C-9203-20A6AEF7FEF7}" type="slidenum">
              <a:t>&lt;#&gt;</a:t>
            </a:fld>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311760" y="744480"/>
            <a:ext cx="8520120" cy="2052360"/>
          </a:xfrm>
          <a:prstGeom prst="rect">
            <a:avLst/>
          </a:prstGeom>
          <a:noFill/>
          <a:ln w="0">
            <a:noFill/>
          </a:ln>
        </p:spPr>
        <p:txBody>
          <a:bodyPr lIns="0" rIns="0" tIns="0" bIns="0" anchor="ctr">
            <a:noAutofit/>
          </a:bodyPr>
          <a:p>
            <a:pPr indent="0">
              <a:buNone/>
            </a:pPr>
            <a:endParaRPr b="0" lang="pt-BR" sz="1400" spc="-1" strike="noStrike">
              <a:solidFill>
                <a:srgbClr val="000000"/>
              </a:solidFill>
              <a:latin typeface="Arial"/>
            </a:endParaRPr>
          </a:p>
        </p:txBody>
      </p:sp>
      <p:sp>
        <p:nvSpPr>
          <p:cNvPr id="13"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pt-BR" sz="1400" spc="-1" strike="noStrike">
              <a:solidFill>
                <a:srgbClr val="000000"/>
              </a:solidFill>
              <a:latin typeface="Arial"/>
            </a:endParaRPr>
          </a:p>
        </p:txBody>
      </p:sp>
      <p:sp>
        <p:nvSpPr>
          <p:cNvPr id="14"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pt-BR" sz="1400" spc="-1" strike="noStrike">
              <a:solidFill>
                <a:srgbClr val="000000"/>
              </a:solidFill>
              <a:latin typeface="Arial"/>
            </a:endParaRPr>
          </a:p>
        </p:txBody>
      </p:sp>
      <p:sp>
        <p:nvSpPr>
          <p:cNvPr id="15"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pt-BR" sz="1400" spc="-1" strike="noStrike">
              <a:solidFill>
                <a:srgbClr val="000000"/>
              </a:solidFill>
              <a:latin typeface="Arial"/>
            </a:endParaRPr>
          </a:p>
        </p:txBody>
      </p:sp>
      <p:sp>
        <p:nvSpPr>
          <p:cNvPr id="6" name="PlaceHolder 5"/>
          <p:cNvSpPr>
            <a:spLocks noGrp="1"/>
          </p:cNvSpPr>
          <p:nvPr>
            <p:ph type="sldNum" idx="1"/>
          </p:nvPr>
        </p:nvSpPr>
        <p:spPr/>
        <p:txBody>
          <a:bodyPr/>
          <a:p>
            <a:fld id="{36A195E5-E939-423C-BEA0-421091C803B9}" type="slidenum">
              <a:t>&lt;#&gt;</a:t>
            </a:fld>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311760" y="744480"/>
            <a:ext cx="8520120" cy="2052360"/>
          </a:xfrm>
          <a:prstGeom prst="rect">
            <a:avLst/>
          </a:prstGeom>
          <a:noFill/>
          <a:ln w="0">
            <a:noFill/>
          </a:ln>
        </p:spPr>
        <p:txBody>
          <a:bodyPr lIns="0" rIns="0" tIns="0" bIns="0" anchor="ctr">
            <a:noAutofit/>
          </a:bodyPr>
          <a:p>
            <a:pPr indent="0">
              <a:buNone/>
            </a:pPr>
            <a:endParaRPr b="0" lang="pt-BR" sz="1400" spc="-1" strike="noStrike">
              <a:solidFill>
                <a:srgbClr val="000000"/>
              </a:solidFill>
              <a:latin typeface="Arial"/>
            </a:endParaRPr>
          </a:p>
        </p:txBody>
      </p:sp>
      <p:sp>
        <p:nvSpPr>
          <p:cNvPr id="17"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pt-BR" sz="1400" spc="-1" strike="noStrike">
              <a:solidFill>
                <a:srgbClr val="000000"/>
              </a:solidFill>
              <a:latin typeface="Arial"/>
            </a:endParaRPr>
          </a:p>
        </p:txBody>
      </p:sp>
      <p:sp>
        <p:nvSpPr>
          <p:cNvPr id="18"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pt-BR" sz="1400" spc="-1" strike="noStrike">
              <a:solidFill>
                <a:srgbClr val="000000"/>
              </a:solidFill>
              <a:latin typeface="Arial"/>
            </a:endParaRPr>
          </a:p>
        </p:txBody>
      </p:sp>
      <p:sp>
        <p:nvSpPr>
          <p:cNvPr id="19"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pt-BR" sz="1400" spc="-1" strike="noStrike">
              <a:solidFill>
                <a:srgbClr val="000000"/>
              </a:solidFill>
              <a:latin typeface="Arial"/>
            </a:endParaRPr>
          </a:p>
        </p:txBody>
      </p:sp>
      <p:sp>
        <p:nvSpPr>
          <p:cNvPr id="6" name="PlaceHolder 5"/>
          <p:cNvSpPr>
            <a:spLocks noGrp="1"/>
          </p:cNvSpPr>
          <p:nvPr>
            <p:ph type="sldNum" idx="1"/>
          </p:nvPr>
        </p:nvSpPr>
        <p:spPr/>
        <p:txBody>
          <a:bodyPr/>
          <a:p>
            <a:fld id="{46465ED0-E245-4406-8E8F-F5C578CAE34C}" type="slidenum">
              <a:t>&lt;#&gt;</a:t>
            </a:fld>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311760" y="744480"/>
            <a:ext cx="8520120" cy="2052360"/>
          </a:xfrm>
          <a:prstGeom prst="rect">
            <a:avLst/>
          </a:prstGeom>
          <a:noFill/>
          <a:ln w="0">
            <a:noFill/>
          </a:ln>
        </p:spPr>
        <p:txBody>
          <a:bodyPr lIns="0" rIns="0" tIns="0" bIns="0" anchor="ctr">
            <a:noAutofit/>
          </a:bodyPr>
          <a:p>
            <a:pPr indent="0">
              <a:buNone/>
            </a:pPr>
            <a:endParaRPr b="0" lang="pt-BR" sz="1400" spc="-1" strike="noStrike">
              <a:solidFill>
                <a:srgbClr val="000000"/>
              </a:solidFill>
              <a:latin typeface="Arial"/>
            </a:endParaRPr>
          </a:p>
        </p:txBody>
      </p:sp>
      <p:sp>
        <p:nvSpPr>
          <p:cNvPr id="21"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pt-BR" sz="1400" spc="-1" strike="noStrike">
              <a:solidFill>
                <a:srgbClr val="000000"/>
              </a:solidFill>
              <a:latin typeface="Arial"/>
            </a:endParaRPr>
          </a:p>
        </p:txBody>
      </p:sp>
      <p:sp>
        <p:nvSpPr>
          <p:cNvPr id="22"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pt-BR" sz="1400" spc="-1" strike="noStrike">
              <a:solidFill>
                <a:srgbClr val="000000"/>
              </a:solidFill>
              <a:latin typeface="Arial"/>
            </a:endParaRPr>
          </a:p>
        </p:txBody>
      </p:sp>
      <p:sp>
        <p:nvSpPr>
          <p:cNvPr id="23"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pt-BR" sz="1400" spc="-1" strike="noStrike">
              <a:solidFill>
                <a:srgbClr val="000000"/>
              </a:solidFill>
              <a:latin typeface="Arial"/>
            </a:endParaRPr>
          </a:p>
        </p:txBody>
      </p:sp>
      <p:sp>
        <p:nvSpPr>
          <p:cNvPr id="6" name="PlaceHolder 5"/>
          <p:cNvSpPr>
            <a:spLocks noGrp="1"/>
          </p:cNvSpPr>
          <p:nvPr>
            <p:ph type="sldNum" idx="1"/>
          </p:nvPr>
        </p:nvSpPr>
        <p:spPr/>
        <p:txBody>
          <a:bodyPr/>
          <a:p>
            <a:fld id="{4FECABC7-B747-48DF-AE7D-328C2DE8463D}" type="slidenum">
              <a:t>&lt;#&gt;</a:t>
            </a:fld>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311760" y="744480"/>
            <a:ext cx="8520120" cy="2052360"/>
          </a:xfrm>
          <a:prstGeom prst="rect">
            <a:avLst/>
          </a:prstGeom>
          <a:noFill/>
          <a:ln w="0">
            <a:noFill/>
          </a:ln>
        </p:spPr>
        <p:txBody>
          <a:bodyPr tIns="91440" bIns="91440" anchor="b">
            <a:noAutofit/>
          </a:bodyPr>
          <a:p>
            <a:pPr indent="0">
              <a:buNone/>
            </a:pPr>
            <a:r>
              <a:rPr b="0" lang="pt-BR" sz="5200" spc="-1" strike="noStrike">
                <a:solidFill>
                  <a:srgbClr val="000000"/>
                </a:solidFill>
                <a:latin typeface="Arial"/>
              </a:rPr>
              <a:t>Clique para editar o formato do texto do título</a:t>
            </a:r>
            <a:endParaRPr b="0" lang="pt-BR" sz="5200" spc="-1" strike="noStrike">
              <a:solidFill>
                <a:srgbClr val="000000"/>
              </a:solidFill>
              <a:latin typeface="Arial"/>
            </a:endParaRPr>
          </a:p>
        </p:txBody>
      </p:sp>
      <p:sp>
        <p:nvSpPr>
          <p:cNvPr id="1" name="PlaceHolder 2"/>
          <p:cNvSpPr>
            <a:spLocks noGrp="1"/>
          </p:cNvSpPr>
          <p:nvPr>
            <p:ph type="sldNum" idx="1"/>
          </p:nvPr>
        </p:nvSpPr>
        <p:spPr>
          <a:xfrm>
            <a:off x="8472600" y="4663080"/>
            <a:ext cx="548280" cy="393120"/>
          </a:xfrm>
          <a:prstGeom prst="rect">
            <a:avLst/>
          </a:prstGeom>
          <a:noFill/>
          <a:ln w="0">
            <a:noFill/>
          </a:ln>
        </p:spPr>
        <p:txBody>
          <a:bodyPr tIns="91440" bIns="91440" anchor="ctr">
            <a:noAutofit/>
          </a:bodyPr>
          <a:lstStyle>
            <a:lvl1pPr indent="0" algn="r">
              <a:lnSpc>
                <a:spcPct val="100000"/>
              </a:lnSpc>
              <a:buNone/>
              <a:tabLst>
                <a:tab algn="l" pos="0"/>
              </a:tabLst>
              <a:defRPr b="0" lang="en" sz="1000" spc="-1" strike="noStrike">
                <a:solidFill>
                  <a:schemeClr val="dk2"/>
                </a:solidFill>
                <a:latin typeface="Arial"/>
                <a:ea typeface="Arial"/>
              </a:defRPr>
            </a:lvl1pPr>
          </a:lstStyle>
          <a:p>
            <a:pPr indent="0" algn="r">
              <a:lnSpc>
                <a:spcPct val="100000"/>
              </a:lnSpc>
              <a:buNone/>
              <a:tabLst>
                <a:tab algn="l" pos="0"/>
              </a:tabLst>
            </a:pPr>
            <a:fld id="{DB1B6032-D3C3-4300-B9D9-1320C5B76487}" type="slidenum">
              <a:rPr b="0" lang="en" sz="1000" spc="-1" strike="noStrike">
                <a:solidFill>
                  <a:schemeClr val="dk2"/>
                </a:solidFill>
                <a:latin typeface="Arial"/>
                <a:ea typeface="Arial"/>
              </a:rPr>
              <a:t>&lt;número&gt;</a:t>
            </a:fld>
            <a:endParaRPr b="0" lang="pt-BR" sz="1000" spc="-1" strike="noStrike">
              <a:solidFill>
                <a:srgbClr val="000000"/>
              </a:solidFill>
              <a:latin typeface="Times New Roman"/>
            </a:endParaRPr>
          </a:p>
        </p:txBody>
      </p:sp>
      <p:sp>
        <p:nvSpPr>
          <p:cNvPr id="2" name="PlaceHolder 3"/>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pt-BR" sz="1400" spc="-1" strike="noStrike">
                <a:solidFill>
                  <a:srgbClr val="000000"/>
                </a:solidFill>
                <a:latin typeface="Arial"/>
              </a:rPr>
              <a:t>Clique para editar o formato de texto dos tópicos</a:t>
            </a:r>
            <a:endParaRPr b="0" lang="pt-BR" sz="1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pt-BR" sz="1400" spc="-1" strike="noStrike">
                <a:solidFill>
                  <a:srgbClr val="000000"/>
                </a:solidFill>
                <a:latin typeface="Arial"/>
              </a:rPr>
              <a:t>2.º nível de tópicos</a:t>
            </a:r>
            <a:endParaRPr b="0" lang="pt-BR" sz="1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pt-BR" sz="1400" spc="-1" strike="noStrike">
                <a:solidFill>
                  <a:srgbClr val="000000"/>
                </a:solidFill>
                <a:latin typeface="Arial"/>
              </a:rPr>
              <a:t>3.º nível de tópicos</a:t>
            </a:r>
            <a:endParaRPr b="0" lang="pt-BR" sz="1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pt-BR" sz="1400" spc="-1" strike="noStrike">
                <a:solidFill>
                  <a:srgbClr val="000000"/>
                </a:solidFill>
                <a:latin typeface="Arial"/>
              </a:rPr>
              <a:t>4.º nível de tópicos</a:t>
            </a:r>
            <a:endParaRPr b="0" lang="pt-BR" sz="1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pt-BR" sz="2000" spc="-1" strike="noStrike">
                <a:solidFill>
                  <a:srgbClr val="000000"/>
                </a:solidFill>
                <a:latin typeface="Arial"/>
              </a:rPr>
              <a:t>5.º nível de tópicos</a:t>
            </a:r>
            <a:endParaRPr b="0" lang="pt-BR"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pt-BR" sz="2000" spc="-1" strike="noStrike">
                <a:solidFill>
                  <a:srgbClr val="000000"/>
                </a:solidFill>
                <a:latin typeface="Arial"/>
              </a:rPr>
              <a:t>6.º nível de tópicos</a:t>
            </a:r>
            <a:endParaRPr b="0" lang="pt-BR"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pt-BR" sz="2000" spc="-1" strike="noStrike">
                <a:solidFill>
                  <a:srgbClr val="000000"/>
                </a:solidFill>
                <a:latin typeface="Arial"/>
              </a:rPr>
              <a:t>7.º nível de tópicos</a:t>
            </a:r>
            <a:endParaRPr b="0" lang="pt-BR"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311760" y="1257840"/>
            <a:ext cx="8520120" cy="857880"/>
          </a:xfrm>
          <a:prstGeom prst="rect">
            <a:avLst/>
          </a:prstGeom>
          <a:noFill/>
          <a:ln w="0">
            <a:noFill/>
          </a:ln>
        </p:spPr>
        <p:txBody>
          <a:bodyPr tIns="91440" bIns="91440" anchor="b">
            <a:noAutofit/>
          </a:bodyPr>
          <a:p>
            <a:pPr indent="0" algn="ctr">
              <a:lnSpc>
                <a:spcPct val="100000"/>
              </a:lnSpc>
              <a:buNone/>
              <a:tabLst>
                <a:tab algn="l" pos="0"/>
              </a:tabLst>
            </a:pPr>
            <a:r>
              <a:rPr b="0" lang="en" sz="4800" spc="-1" strike="noStrike">
                <a:solidFill>
                  <a:schemeClr val="dk1"/>
                </a:solidFill>
                <a:latin typeface="Helvetica Neue Light"/>
                <a:ea typeface="Helvetica Neue Light"/>
              </a:rPr>
              <a:t>Template de Apresentação</a:t>
            </a:r>
            <a:endParaRPr b="0" lang="pt-BR" sz="4800" spc="-1" strike="noStrike">
              <a:solidFill>
                <a:srgbClr val="000000"/>
              </a:solidFill>
              <a:latin typeface="Arial"/>
            </a:endParaRPr>
          </a:p>
        </p:txBody>
      </p:sp>
      <p:sp>
        <p:nvSpPr>
          <p:cNvPr id="40" name="PlaceHolder 2"/>
          <p:cNvSpPr>
            <a:spLocks noGrp="1"/>
          </p:cNvSpPr>
          <p:nvPr>
            <p:ph type="subTitle"/>
          </p:nvPr>
        </p:nvSpPr>
        <p:spPr>
          <a:xfrm>
            <a:off x="1902960" y="2116080"/>
            <a:ext cx="5337720" cy="608760"/>
          </a:xfrm>
          <a:prstGeom prst="rect">
            <a:avLst/>
          </a:prstGeom>
          <a:noFill/>
          <a:ln w="0">
            <a:noFill/>
          </a:ln>
        </p:spPr>
        <p:txBody>
          <a:bodyPr tIns="91440" bIns="91440" anchor="t">
            <a:noAutofit/>
          </a:bodyPr>
          <a:p>
            <a:pPr indent="0" algn="ctr">
              <a:lnSpc>
                <a:spcPct val="100000"/>
              </a:lnSpc>
              <a:buNone/>
              <a:tabLst>
                <a:tab algn="l" pos="0"/>
              </a:tabLst>
            </a:pPr>
            <a:r>
              <a:rPr b="1" lang="en" sz="2800" spc="-1" strike="noStrike">
                <a:solidFill>
                  <a:schemeClr val="dk2"/>
                </a:solidFill>
                <a:latin typeface="Helvetica Neue"/>
                <a:ea typeface="Helvetica Neue"/>
              </a:rPr>
              <a:t>Subtítulo de Apresentação</a:t>
            </a:r>
            <a:endParaRPr b="0" lang="pt-BR" sz="2800" spc="-1" strike="noStrike">
              <a:solidFill>
                <a:srgbClr val="000000"/>
              </a:solidFill>
              <a:latin typeface="Arial"/>
            </a:endParaRPr>
          </a:p>
        </p:txBody>
      </p:sp>
      <p:pic>
        <p:nvPicPr>
          <p:cNvPr id="41" name="" descr=""/>
          <p:cNvPicPr/>
          <p:nvPr/>
        </p:nvPicPr>
        <p:blipFill>
          <a:blip r:embed="rId1"/>
          <a:stretch/>
        </p:blipFill>
        <p:spPr>
          <a:xfrm>
            <a:off x="6864120" y="4185000"/>
            <a:ext cx="1775880" cy="495000"/>
          </a:xfrm>
          <a:prstGeom prst="rect">
            <a:avLst/>
          </a:prstGeom>
          <a:ln w="0">
            <a:noFill/>
          </a:ln>
        </p:spPr>
      </p:pic>
      <p:pic>
        <p:nvPicPr>
          <p:cNvPr id="42" name="" descr=""/>
          <p:cNvPicPr/>
          <p:nvPr/>
        </p:nvPicPr>
        <p:blipFill>
          <a:blip r:embed="rId2"/>
          <a:stretch/>
        </p:blipFill>
        <p:spPr>
          <a:xfrm>
            <a:off x="170640" y="3476160"/>
            <a:ext cx="3060000" cy="306000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3" name="Google Shape;61;p14"/>
          <p:cNvSpPr/>
          <p:nvPr/>
        </p:nvSpPr>
        <p:spPr>
          <a:xfrm>
            <a:off x="621360" y="920880"/>
            <a:ext cx="7681320" cy="1766520"/>
          </a:xfrm>
          <a:prstGeom prst="rect">
            <a:avLst/>
          </a:prstGeom>
          <a:noFill/>
          <a:ln w="0">
            <a:noFill/>
          </a:ln>
        </p:spPr>
        <p:style>
          <a:lnRef idx="0"/>
          <a:fillRef idx="0"/>
          <a:effectRef idx="0"/>
          <a:fontRef idx="minor"/>
        </p:style>
        <p:txBody>
          <a:bodyPr tIns="91440" bIns="91440" anchor="t">
            <a:noAutofit/>
          </a:bodyPr>
          <a:p>
            <a:pPr algn="just">
              <a:lnSpc>
                <a:spcPct val="100000"/>
              </a:lnSpc>
              <a:tabLst>
                <a:tab algn="l" pos="0"/>
              </a:tabLst>
            </a:pPr>
            <a:r>
              <a:rPr b="0" lang="en" sz="1400" spc="-1" strike="noStrike">
                <a:solidFill>
                  <a:schemeClr val="dk1"/>
                </a:solidFill>
                <a:highlight>
                  <a:srgbClr val="ffffff"/>
                </a:highlight>
                <a:latin typeface="Helvetica Neue Light"/>
                <a:ea typeface="Helvetica Neue Light"/>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Lorem ipsum dolor sit amet, consectetur adipiscing elit, sed do eiusmod tempor incididunt ut labore et dolore magna aliqua. Ut enim ad minim veniam, quis nostrud exercitation ullamco laboris nisi ut aliquip ex ea commodo consequat.</a:t>
            </a:r>
            <a:endParaRPr b="0" lang="pt-BR" sz="1400" spc="-1" strike="noStrike">
              <a:solidFill>
                <a:srgbClr val="000000"/>
              </a:solidFill>
              <a:latin typeface="Arial"/>
            </a:endParaRPr>
          </a:p>
        </p:txBody>
      </p:sp>
      <p:sp>
        <p:nvSpPr>
          <p:cNvPr id="44" name="Google Shape;62;p14"/>
          <p:cNvSpPr/>
          <p:nvPr/>
        </p:nvSpPr>
        <p:spPr>
          <a:xfrm>
            <a:off x="621360" y="276840"/>
            <a:ext cx="3860280" cy="643320"/>
          </a:xfrm>
          <a:prstGeom prst="rect">
            <a:avLst/>
          </a:prstGeom>
          <a:noFill/>
          <a:ln w="0">
            <a:noFill/>
          </a:ln>
        </p:spPr>
        <p:style>
          <a:lnRef idx="0"/>
          <a:fillRef idx="0"/>
          <a:effectRef idx="0"/>
          <a:fontRef idx="minor"/>
        </p:style>
        <p:txBody>
          <a:bodyPr tIns="91440" bIns="91440" anchor="t">
            <a:noAutofit/>
          </a:bodyPr>
          <a:p>
            <a:pPr>
              <a:lnSpc>
                <a:spcPct val="100000"/>
              </a:lnSpc>
              <a:tabLst>
                <a:tab algn="l" pos="0"/>
              </a:tabLst>
            </a:pPr>
            <a:r>
              <a:rPr b="1" lang="en" sz="2800" spc="-1" strike="noStrike">
                <a:solidFill>
                  <a:schemeClr val="dk2"/>
                </a:solidFill>
                <a:latin typeface="Helvetica Neue"/>
                <a:ea typeface="Helvetica Neue"/>
              </a:rPr>
              <a:t>Tópico 1</a:t>
            </a:r>
            <a:endParaRPr b="0" lang="pt-BR" sz="2800" spc="-1" strike="noStrike">
              <a:solidFill>
                <a:srgbClr val="000000"/>
              </a:solidFill>
              <a:latin typeface="Arial"/>
            </a:endParaRPr>
          </a:p>
        </p:txBody>
      </p:sp>
      <p:sp>
        <p:nvSpPr>
          <p:cNvPr id="45" name="Google Shape;63;p14"/>
          <p:cNvSpPr/>
          <p:nvPr/>
        </p:nvSpPr>
        <p:spPr>
          <a:xfrm>
            <a:off x="610200" y="3296880"/>
            <a:ext cx="7681320" cy="1052640"/>
          </a:xfrm>
          <a:prstGeom prst="rect">
            <a:avLst/>
          </a:prstGeom>
          <a:noFill/>
          <a:ln w="0">
            <a:noFill/>
          </a:ln>
        </p:spPr>
        <p:style>
          <a:lnRef idx="0"/>
          <a:fillRef idx="0"/>
          <a:effectRef idx="0"/>
          <a:fontRef idx="minor"/>
        </p:style>
        <p:txBody>
          <a:bodyPr tIns="91440" bIns="91440" anchor="t">
            <a:noAutofit/>
          </a:bodyPr>
          <a:p>
            <a:pPr algn="just">
              <a:lnSpc>
                <a:spcPct val="100000"/>
              </a:lnSpc>
              <a:tabLst>
                <a:tab algn="l" pos="0"/>
              </a:tabLst>
            </a:pPr>
            <a:r>
              <a:rPr b="0" lang="en" sz="1400" spc="-1" strike="noStrike">
                <a:solidFill>
                  <a:schemeClr val="dk1"/>
                </a:solidFill>
                <a:highlight>
                  <a:srgbClr val="ffffff"/>
                </a:highlight>
                <a:latin typeface="Helvetica Neue Light"/>
                <a:ea typeface="Helvetica Neue Light"/>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endParaRPr b="0" lang="pt-BR" sz="1400" spc="-1" strike="noStrike">
              <a:solidFill>
                <a:srgbClr val="000000"/>
              </a:solidFill>
              <a:latin typeface="Arial"/>
            </a:endParaRPr>
          </a:p>
        </p:txBody>
      </p:sp>
      <p:sp>
        <p:nvSpPr>
          <p:cNvPr id="46" name="Google Shape;64;p14"/>
          <p:cNvSpPr/>
          <p:nvPr/>
        </p:nvSpPr>
        <p:spPr>
          <a:xfrm>
            <a:off x="610200" y="2606760"/>
            <a:ext cx="3860280" cy="643320"/>
          </a:xfrm>
          <a:prstGeom prst="rect">
            <a:avLst/>
          </a:prstGeom>
          <a:noFill/>
          <a:ln w="0">
            <a:noFill/>
          </a:ln>
        </p:spPr>
        <p:style>
          <a:lnRef idx="0"/>
          <a:fillRef idx="0"/>
          <a:effectRef idx="0"/>
          <a:fontRef idx="minor"/>
        </p:style>
        <p:txBody>
          <a:bodyPr tIns="91440" bIns="91440" anchor="t">
            <a:noAutofit/>
          </a:bodyPr>
          <a:p>
            <a:pPr>
              <a:lnSpc>
                <a:spcPct val="100000"/>
              </a:lnSpc>
              <a:tabLst>
                <a:tab algn="l" pos="0"/>
              </a:tabLst>
            </a:pPr>
            <a:r>
              <a:rPr b="1" lang="en" sz="2800" spc="-1" strike="noStrike">
                <a:solidFill>
                  <a:schemeClr val="dk2"/>
                </a:solidFill>
                <a:latin typeface="Helvetica Neue"/>
                <a:ea typeface="Helvetica Neue"/>
              </a:rPr>
              <a:t>Tópico 2</a:t>
            </a:r>
            <a:endParaRPr b="0" lang="pt-BR"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7" name="Google Shape;69;p15"/>
          <p:cNvSpPr/>
          <p:nvPr/>
        </p:nvSpPr>
        <p:spPr>
          <a:xfrm>
            <a:off x="2807640" y="605880"/>
            <a:ext cx="5974200" cy="3428640"/>
          </a:xfrm>
          <a:prstGeom prst="rect">
            <a:avLst/>
          </a:prstGeom>
          <a:noFill/>
          <a:ln w="0">
            <a:noFill/>
          </a:ln>
        </p:spPr>
        <p:style>
          <a:lnRef idx="0"/>
          <a:fillRef idx="0"/>
          <a:effectRef idx="0"/>
          <a:fontRef idx="minor"/>
        </p:style>
        <p:txBody>
          <a:bodyPr tIns="91440" bIns="91440" anchor="t">
            <a:noAutofit/>
          </a:bodyPr>
          <a:p>
            <a:pPr algn="just">
              <a:lnSpc>
                <a:spcPct val="100000"/>
              </a:lnSpc>
              <a:tabLst>
                <a:tab algn="l" pos="0"/>
              </a:tabLst>
            </a:pPr>
            <a:r>
              <a:rPr b="0" lang="en" sz="1400" spc="-1" strike="noStrike">
                <a:solidFill>
                  <a:schemeClr val="dk1"/>
                </a:solidFill>
                <a:highlight>
                  <a:srgbClr val="ffffff"/>
                </a:highlight>
                <a:latin typeface="Helvetica Neue Light"/>
                <a:ea typeface="Helvetica Neue Light"/>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Lorem ipsum dolor sit amet, consectetur adipiscing elit, sed do eiusmod tempor incididunt ut labore et dolore magna aliqua. </a:t>
            </a:r>
            <a:endParaRPr b="0" lang="pt-BR" sz="1400" spc="-1" strike="noStrike">
              <a:solidFill>
                <a:srgbClr val="000000"/>
              </a:solidFill>
              <a:latin typeface="Arial"/>
            </a:endParaRPr>
          </a:p>
        </p:txBody>
      </p:sp>
      <p:sp>
        <p:nvSpPr>
          <p:cNvPr id="48" name="Google Shape;70;p15"/>
          <p:cNvSpPr/>
          <p:nvPr/>
        </p:nvSpPr>
        <p:spPr>
          <a:xfrm>
            <a:off x="486720" y="677520"/>
            <a:ext cx="2193120" cy="3058200"/>
          </a:xfrm>
          <a:prstGeom prst="rect">
            <a:avLst/>
          </a:prstGeom>
          <a:noFill/>
          <a:ln w="9525">
            <a:solidFill>
              <a:srgbClr val="595959"/>
            </a:solidFill>
            <a:round/>
          </a:ln>
        </p:spPr>
        <p:style>
          <a:lnRef idx="0"/>
          <a:fillRef idx="0"/>
          <a:effectRef idx="0"/>
          <a:fontRef idx="minor"/>
        </p:style>
        <p:txBody>
          <a:bodyPr tIns="91440" bIns="91440" anchor="ctr">
            <a:noAutofit/>
          </a:bodyPr>
          <a:p>
            <a:pPr>
              <a:lnSpc>
                <a:spcPct val="100000"/>
              </a:lnSpc>
              <a:tabLst>
                <a:tab algn="l" pos="0"/>
              </a:tabLst>
            </a:pPr>
            <a:endParaRPr b="0" lang="pt-BR" sz="1400" spc="-1" strike="noStrike">
              <a:solidFill>
                <a:srgbClr val="000000"/>
              </a:solidFill>
              <a:latin typeface="Arial"/>
              <a:ea typeface="Arial"/>
            </a:endParaRPr>
          </a:p>
        </p:txBody>
      </p:sp>
      <p:sp>
        <p:nvSpPr>
          <p:cNvPr id="49" name="Google Shape;71;p15"/>
          <p:cNvSpPr/>
          <p:nvPr/>
        </p:nvSpPr>
        <p:spPr>
          <a:xfrm>
            <a:off x="1100520" y="2068560"/>
            <a:ext cx="965520" cy="502920"/>
          </a:xfrm>
          <a:prstGeom prst="rect">
            <a:avLst/>
          </a:prstGeom>
          <a:noFill/>
          <a:ln w="0">
            <a:noFill/>
          </a:ln>
        </p:spPr>
        <p:style>
          <a:lnRef idx="0"/>
          <a:fillRef idx="0"/>
          <a:effectRef idx="0"/>
          <a:fontRef idx="minor"/>
        </p:style>
        <p:txBody>
          <a:bodyPr tIns="91440" bIns="91440" anchor="t">
            <a:noAutofit/>
          </a:bodyPr>
          <a:p>
            <a:pPr>
              <a:lnSpc>
                <a:spcPct val="100000"/>
              </a:lnSpc>
              <a:tabLst>
                <a:tab algn="l" pos="0"/>
              </a:tabLst>
            </a:pPr>
            <a:r>
              <a:rPr b="1" lang="en" sz="1400" spc="-1" strike="noStrike">
                <a:solidFill>
                  <a:srgbClr val="cccccc"/>
                </a:solidFill>
                <a:latin typeface="Helvetica Neue"/>
                <a:ea typeface="Helvetica Neue"/>
              </a:rPr>
              <a:t>imagem</a:t>
            </a:r>
            <a:endParaRPr b="0" lang="pt-BR" sz="1400" spc="-1" strike="noStrike">
              <a:solidFill>
                <a:srgbClr val="000000"/>
              </a:solidFill>
              <a:latin typeface="Arial"/>
            </a:endParaRPr>
          </a:p>
        </p:txBody>
      </p:sp>
      <p:sp>
        <p:nvSpPr>
          <p:cNvPr id="50" name="Google Shape;72;p15"/>
          <p:cNvSpPr/>
          <p:nvPr/>
        </p:nvSpPr>
        <p:spPr>
          <a:xfrm>
            <a:off x="486720" y="3736080"/>
            <a:ext cx="1197720" cy="372960"/>
          </a:xfrm>
          <a:prstGeom prst="rect">
            <a:avLst/>
          </a:prstGeom>
          <a:noFill/>
          <a:ln w="0">
            <a:noFill/>
          </a:ln>
        </p:spPr>
        <p:style>
          <a:lnRef idx="0"/>
          <a:fillRef idx="0"/>
          <a:effectRef idx="0"/>
          <a:fontRef idx="minor"/>
        </p:style>
        <p:txBody>
          <a:bodyPr tIns="91440" bIns="91440" anchor="t">
            <a:noAutofit/>
          </a:bodyPr>
          <a:p>
            <a:pPr>
              <a:lnSpc>
                <a:spcPct val="100000"/>
              </a:lnSpc>
              <a:tabLst>
                <a:tab algn="l" pos="0"/>
              </a:tabLst>
            </a:pPr>
            <a:r>
              <a:rPr b="0" lang="en" sz="1000" spc="-1" strike="noStrike">
                <a:solidFill>
                  <a:srgbClr val="666666"/>
                </a:solidFill>
                <a:latin typeface="Helvetica Neue Light"/>
                <a:ea typeface="Helvetica Neue Light"/>
              </a:rPr>
              <a:t>Fonte: XXXX</a:t>
            </a:r>
            <a:endParaRPr b="0" lang="pt-BR" sz="1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1" name="Google Shape;77;p16"/>
          <p:cNvSpPr/>
          <p:nvPr/>
        </p:nvSpPr>
        <p:spPr>
          <a:xfrm>
            <a:off x="521640" y="2955240"/>
            <a:ext cx="8100720" cy="1505520"/>
          </a:xfrm>
          <a:prstGeom prst="rect">
            <a:avLst/>
          </a:prstGeom>
          <a:noFill/>
          <a:ln w="0">
            <a:noFill/>
          </a:ln>
        </p:spPr>
        <p:style>
          <a:lnRef idx="0"/>
          <a:fillRef idx="0"/>
          <a:effectRef idx="0"/>
          <a:fontRef idx="minor"/>
        </p:style>
        <p:txBody>
          <a:bodyPr tIns="91440" bIns="91440" anchor="t">
            <a:noAutofit/>
          </a:bodyPr>
          <a:p>
            <a:pPr algn="just">
              <a:lnSpc>
                <a:spcPct val="100000"/>
              </a:lnSpc>
              <a:tabLst>
                <a:tab algn="l" pos="0"/>
              </a:tabLst>
            </a:pPr>
            <a:r>
              <a:rPr b="0" lang="en" sz="1400" spc="-1" strike="noStrike">
                <a:solidFill>
                  <a:schemeClr val="dk1"/>
                </a:solidFill>
                <a:highlight>
                  <a:srgbClr val="ffffff"/>
                </a:highlight>
                <a:latin typeface="Helvetica Neue Light"/>
                <a:ea typeface="Helvetica Neue Light"/>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Lorem ipsum dolor sit amet, consectetur adipiscing elit, sed do eiusmod tempor incididunt ut labore et dolore magna aliqua. </a:t>
            </a:r>
            <a:endParaRPr b="0" lang="pt-BR" sz="1400" spc="-1" strike="noStrike">
              <a:solidFill>
                <a:srgbClr val="000000"/>
              </a:solidFill>
              <a:latin typeface="Arial"/>
            </a:endParaRPr>
          </a:p>
        </p:txBody>
      </p:sp>
      <p:sp>
        <p:nvSpPr>
          <p:cNvPr id="52" name="Google Shape;78;p16"/>
          <p:cNvSpPr/>
          <p:nvPr/>
        </p:nvSpPr>
        <p:spPr>
          <a:xfrm>
            <a:off x="905760" y="389160"/>
            <a:ext cx="3331440" cy="2182320"/>
          </a:xfrm>
          <a:prstGeom prst="rect">
            <a:avLst/>
          </a:prstGeom>
          <a:noFill/>
          <a:ln w="9525">
            <a:solidFill>
              <a:srgbClr val="595959"/>
            </a:solidFill>
            <a:round/>
          </a:ln>
        </p:spPr>
        <p:style>
          <a:lnRef idx="0"/>
          <a:fillRef idx="0"/>
          <a:effectRef idx="0"/>
          <a:fontRef idx="minor"/>
        </p:style>
        <p:txBody>
          <a:bodyPr tIns="91440" bIns="91440" anchor="ctr">
            <a:noAutofit/>
          </a:bodyPr>
          <a:p>
            <a:pPr>
              <a:lnSpc>
                <a:spcPct val="100000"/>
              </a:lnSpc>
              <a:tabLst>
                <a:tab algn="l" pos="0"/>
              </a:tabLst>
            </a:pPr>
            <a:endParaRPr b="0" lang="pt-BR" sz="1400" spc="-1" strike="noStrike">
              <a:solidFill>
                <a:srgbClr val="000000"/>
              </a:solidFill>
              <a:latin typeface="Arial"/>
              <a:ea typeface="Arial"/>
            </a:endParaRPr>
          </a:p>
        </p:txBody>
      </p:sp>
      <p:sp>
        <p:nvSpPr>
          <p:cNvPr id="53" name="Google Shape;79;p16"/>
          <p:cNvSpPr/>
          <p:nvPr/>
        </p:nvSpPr>
        <p:spPr>
          <a:xfrm>
            <a:off x="2089080" y="1229040"/>
            <a:ext cx="1197720" cy="372960"/>
          </a:xfrm>
          <a:prstGeom prst="rect">
            <a:avLst/>
          </a:prstGeom>
          <a:noFill/>
          <a:ln w="0">
            <a:noFill/>
          </a:ln>
        </p:spPr>
        <p:style>
          <a:lnRef idx="0"/>
          <a:fillRef idx="0"/>
          <a:effectRef idx="0"/>
          <a:fontRef idx="minor"/>
        </p:style>
        <p:txBody>
          <a:bodyPr tIns="91440" bIns="91440" anchor="t">
            <a:noAutofit/>
          </a:bodyPr>
          <a:p>
            <a:pPr>
              <a:lnSpc>
                <a:spcPct val="100000"/>
              </a:lnSpc>
              <a:tabLst>
                <a:tab algn="l" pos="0"/>
              </a:tabLst>
            </a:pPr>
            <a:r>
              <a:rPr b="1" lang="en" sz="1400" spc="-1" strike="noStrike">
                <a:solidFill>
                  <a:srgbClr val="cccccc"/>
                </a:solidFill>
                <a:latin typeface="Helvetica Neue"/>
                <a:ea typeface="Helvetica Neue"/>
              </a:rPr>
              <a:t>Imagem 1 </a:t>
            </a:r>
            <a:endParaRPr b="0" lang="pt-BR" sz="1400" spc="-1" strike="noStrike">
              <a:solidFill>
                <a:srgbClr val="000000"/>
              </a:solidFill>
              <a:latin typeface="Arial"/>
            </a:endParaRPr>
          </a:p>
        </p:txBody>
      </p:sp>
      <p:sp>
        <p:nvSpPr>
          <p:cNvPr id="54" name="Google Shape;80;p16"/>
          <p:cNvSpPr/>
          <p:nvPr/>
        </p:nvSpPr>
        <p:spPr>
          <a:xfrm>
            <a:off x="4572000" y="389160"/>
            <a:ext cx="3331440" cy="2182320"/>
          </a:xfrm>
          <a:prstGeom prst="rect">
            <a:avLst/>
          </a:prstGeom>
          <a:noFill/>
          <a:ln w="9525">
            <a:solidFill>
              <a:srgbClr val="595959"/>
            </a:solidFill>
            <a:round/>
          </a:ln>
        </p:spPr>
        <p:style>
          <a:lnRef idx="0"/>
          <a:fillRef idx="0"/>
          <a:effectRef idx="0"/>
          <a:fontRef idx="minor"/>
        </p:style>
        <p:txBody>
          <a:bodyPr tIns="91440" bIns="91440" anchor="ctr">
            <a:noAutofit/>
          </a:bodyPr>
          <a:p>
            <a:pPr>
              <a:lnSpc>
                <a:spcPct val="100000"/>
              </a:lnSpc>
              <a:tabLst>
                <a:tab algn="l" pos="0"/>
              </a:tabLst>
            </a:pPr>
            <a:endParaRPr b="0" lang="pt-BR" sz="1400" spc="-1" strike="noStrike">
              <a:solidFill>
                <a:srgbClr val="000000"/>
              </a:solidFill>
              <a:latin typeface="Arial"/>
              <a:ea typeface="Arial"/>
            </a:endParaRPr>
          </a:p>
        </p:txBody>
      </p:sp>
      <p:sp>
        <p:nvSpPr>
          <p:cNvPr id="55" name="Google Shape;81;p16"/>
          <p:cNvSpPr/>
          <p:nvPr/>
        </p:nvSpPr>
        <p:spPr>
          <a:xfrm>
            <a:off x="5754960" y="1229040"/>
            <a:ext cx="1197720" cy="372960"/>
          </a:xfrm>
          <a:prstGeom prst="rect">
            <a:avLst/>
          </a:prstGeom>
          <a:noFill/>
          <a:ln w="0">
            <a:noFill/>
          </a:ln>
        </p:spPr>
        <p:style>
          <a:lnRef idx="0"/>
          <a:fillRef idx="0"/>
          <a:effectRef idx="0"/>
          <a:fontRef idx="minor"/>
        </p:style>
        <p:txBody>
          <a:bodyPr tIns="91440" bIns="91440" anchor="t">
            <a:noAutofit/>
          </a:bodyPr>
          <a:p>
            <a:pPr>
              <a:lnSpc>
                <a:spcPct val="100000"/>
              </a:lnSpc>
              <a:tabLst>
                <a:tab algn="l" pos="0"/>
              </a:tabLst>
            </a:pPr>
            <a:r>
              <a:rPr b="1" lang="en" sz="1400" spc="-1" strike="noStrike">
                <a:solidFill>
                  <a:srgbClr val="cccccc"/>
                </a:solidFill>
                <a:latin typeface="Helvetica Neue"/>
                <a:ea typeface="Helvetica Neue"/>
              </a:rPr>
              <a:t>Imagem 2 </a:t>
            </a:r>
            <a:endParaRPr b="0" lang="pt-BR" sz="1400" spc="-1" strike="noStrike">
              <a:solidFill>
                <a:srgbClr val="000000"/>
              </a:solidFill>
              <a:latin typeface="Arial"/>
            </a:endParaRPr>
          </a:p>
        </p:txBody>
      </p:sp>
      <p:sp>
        <p:nvSpPr>
          <p:cNvPr id="56" name="Google Shape;82;p16"/>
          <p:cNvSpPr/>
          <p:nvPr/>
        </p:nvSpPr>
        <p:spPr>
          <a:xfrm>
            <a:off x="905760" y="2571840"/>
            <a:ext cx="1197720" cy="372960"/>
          </a:xfrm>
          <a:prstGeom prst="rect">
            <a:avLst/>
          </a:prstGeom>
          <a:noFill/>
          <a:ln w="0">
            <a:noFill/>
          </a:ln>
        </p:spPr>
        <p:style>
          <a:lnRef idx="0"/>
          <a:fillRef idx="0"/>
          <a:effectRef idx="0"/>
          <a:fontRef idx="minor"/>
        </p:style>
        <p:txBody>
          <a:bodyPr tIns="91440" bIns="91440" anchor="t">
            <a:noAutofit/>
          </a:bodyPr>
          <a:p>
            <a:pPr>
              <a:lnSpc>
                <a:spcPct val="100000"/>
              </a:lnSpc>
              <a:tabLst>
                <a:tab algn="l" pos="0"/>
              </a:tabLst>
            </a:pPr>
            <a:r>
              <a:rPr b="0" lang="en" sz="1000" spc="-1" strike="noStrike">
                <a:solidFill>
                  <a:srgbClr val="666666"/>
                </a:solidFill>
                <a:latin typeface="Helvetica Neue Light"/>
                <a:ea typeface="Helvetica Neue Light"/>
              </a:rPr>
              <a:t>Fonte: XXXX</a:t>
            </a:r>
            <a:endParaRPr b="0" lang="pt-BR" sz="1000" spc="-1" strike="noStrike">
              <a:solidFill>
                <a:srgbClr val="000000"/>
              </a:solidFill>
              <a:latin typeface="Arial"/>
            </a:endParaRPr>
          </a:p>
        </p:txBody>
      </p:sp>
      <p:sp>
        <p:nvSpPr>
          <p:cNvPr id="57" name="Google Shape;83;p16"/>
          <p:cNvSpPr/>
          <p:nvPr/>
        </p:nvSpPr>
        <p:spPr>
          <a:xfrm>
            <a:off x="4572000" y="2571840"/>
            <a:ext cx="1197720" cy="372960"/>
          </a:xfrm>
          <a:prstGeom prst="rect">
            <a:avLst/>
          </a:prstGeom>
          <a:noFill/>
          <a:ln w="0">
            <a:noFill/>
          </a:ln>
        </p:spPr>
        <p:style>
          <a:lnRef idx="0"/>
          <a:fillRef idx="0"/>
          <a:effectRef idx="0"/>
          <a:fontRef idx="minor"/>
        </p:style>
        <p:txBody>
          <a:bodyPr tIns="91440" bIns="91440" anchor="t">
            <a:noAutofit/>
          </a:bodyPr>
          <a:p>
            <a:pPr>
              <a:lnSpc>
                <a:spcPct val="100000"/>
              </a:lnSpc>
              <a:tabLst>
                <a:tab algn="l" pos="0"/>
              </a:tabLst>
            </a:pPr>
            <a:r>
              <a:rPr b="0" lang="en" sz="1000" spc="-1" strike="noStrike">
                <a:solidFill>
                  <a:srgbClr val="666666"/>
                </a:solidFill>
                <a:latin typeface="Helvetica Neue Light"/>
                <a:ea typeface="Helvetica Neue Light"/>
              </a:rPr>
              <a:t>Fonte: XXXX</a:t>
            </a:r>
            <a:endParaRPr b="0" lang="pt-BR" sz="1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8" name="Google Shape;88;p17"/>
          <p:cNvSpPr/>
          <p:nvPr/>
        </p:nvSpPr>
        <p:spPr>
          <a:xfrm>
            <a:off x="746280" y="531720"/>
            <a:ext cx="5105520" cy="643320"/>
          </a:xfrm>
          <a:prstGeom prst="rect">
            <a:avLst/>
          </a:prstGeom>
          <a:noFill/>
          <a:ln w="0">
            <a:noFill/>
          </a:ln>
        </p:spPr>
        <p:style>
          <a:lnRef idx="0"/>
          <a:fillRef idx="0"/>
          <a:effectRef idx="0"/>
          <a:fontRef idx="minor"/>
        </p:style>
        <p:txBody>
          <a:bodyPr tIns="91440" bIns="91440" anchor="t">
            <a:noAutofit/>
          </a:bodyPr>
          <a:p>
            <a:pPr>
              <a:lnSpc>
                <a:spcPct val="100000"/>
              </a:lnSpc>
              <a:tabLst>
                <a:tab algn="l" pos="0"/>
              </a:tabLst>
            </a:pPr>
            <a:r>
              <a:rPr b="1" lang="en" sz="2800" spc="-1" strike="noStrike">
                <a:solidFill>
                  <a:schemeClr val="dk2"/>
                </a:solidFill>
                <a:latin typeface="Helvetica Neue"/>
                <a:ea typeface="Helvetica Neue"/>
              </a:rPr>
              <a:t>Referências Bibliográficas</a:t>
            </a:r>
            <a:endParaRPr b="0" lang="pt-BR" sz="2800" spc="-1" strike="noStrike">
              <a:solidFill>
                <a:srgbClr val="000000"/>
              </a:solidFill>
              <a:latin typeface="Arial"/>
            </a:endParaRPr>
          </a:p>
        </p:txBody>
      </p:sp>
      <p:sp>
        <p:nvSpPr>
          <p:cNvPr id="59" name="Google Shape;89;p17"/>
          <p:cNvSpPr/>
          <p:nvPr/>
        </p:nvSpPr>
        <p:spPr>
          <a:xfrm>
            <a:off x="746280" y="1669680"/>
            <a:ext cx="7651080" cy="2455560"/>
          </a:xfrm>
          <a:prstGeom prst="rect">
            <a:avLst/>
          </a:prstGeom>
          <a:noFill/>
          <a:ln w="0">
            <a:noFill/>
          </a:ln>
        </p:spPr>
        <p:style>
          <a:lnRef idx="0"/>
          <a:fillRef idx="0"/>
          <a:effectRef idx="0"/>
          <a:fontRef idx="minor"/>
        </p:style>
        <p:txBody>
          <a:bodyPr tIns="91440" bIns="91440" anchor="t">
            <a:noAutofit/>
          </a:bodyPr>
          <a:p>
            <a:pPr>
              <a:lnSpc>
                <a:spcPct val="100000"/>
              </a:lnSpc>
              <a:tabLst>
                <a:tab algn="l" pos="0"/>
              </a:tabLst>
            </a:pPr>
            <a:r>
              <a:rPr b="0" lang="en" sz="1200" spc="-1" strike="noStrike">
                <a:solidFill>
                  <a:srgbClr val="434343"/>
                </a:solidFill>
                <a:latin typeface="Helvetica Neue"/>
                <a:ea typeface="Helvetica Neue"/>
              </a:rPr>
              <a:t>AMARAL, Emília; SEVERINO, Antônio; PATROCÍNIO, Mauro Ferreira do. Novo manual de redação: gramática, literatura, interpretação de texto. São Paulo: Círculo do Livro, 1995.</a:t>
            </a:r>
            <a:endParaRPr b="0" lang="pt-BR" sz="1200" spc="-1" strike="noStrike">
              <a:solidFill>
                <a:srgbClr val="000000"/>
              </a:solidFill>
              <a:latin typeface="Arial"/>
            </a:endParaRPr>
          </a:p>
          <a:p>
            <a:pPr>
              <a:lnSpc>
                <a:spcPct val="100000"/>
              </a:lnSpc>
              <a:tabLst>
                <a:tab algn="l" pos="0"/>
              </a:tabLst>
            </a:pPr>
            <a:endParaRPr b="0" lang="pt-BR" sz="1200" spc="-1" strike="noStrike">
              <a:solidFill>
                <a:srgbClr val="000000"/>
              </a:solidFill>
              <a:latin typeface="Arial"/>
            </a:endParaRPr>
          </a:p>
          <a:p>
            <a:pPr>
              <a:lnSpc>
                <a:spcPct val="100000"/>
              </a:lnSpc>
              <a:tabLst>
                <a:tab algn="l" pos="0"/>
              </a:tabLst>
            </a:pPr>
            <a:r>
              <a:rPr b="0" lang="en" sz="1200" spc="-1" strike="noStrike">
                <a:solidFill>
                  <a:srgbClr val="434343"/>
                </a:solidFill>
                <a:latin typeface="Helvetica Neue"/>
                <a:ea typeface="Helvetica Neue"/>
              </a:rPr>
              <a:t>PERELMAN, Chaïm; OLBRECHTS, Lucie. Tratado da argumentação: a nova retórica. São Paulo: Martins Fontes, 1996.</a:t>
            </a:r>
            <a:endParaRPr b="0" lang="pt-BR" sz="1200" spc="-1" strike="noStrike">
              <a:solidFill>
                <a:srgbClr val="000000"/>
              </a:solidFill>
              <a:latin typeface="Arial"/>
            </a:endParaRPr>
          </a:p>
          <a:p>
            <a:pPr>
              <a:lnSpc>
                <a:spcPct val="100000"/>
              </a:lnSpc>
              <a:tabLst>
                <a:tab algn="l" pos="0"/>
              </a:tabLst>
            </a:pPr>
            <a:endParaRPr b="0" lang="pt-BR" sz="1200" spc="-1" strike="noStrike">
              <a:solidFill>
                <a:srgbClr val="000000"/>
              </a:solidFill>
              <a:latin typeface="Arial"/>
            </a:endParaRPr>
          </a:p>
          <a:p>
            <a:pPr>
              <a:lnSpc>
                <a:spcPct val="100000"/>
              </a:lnSpc>
              <a:tabLst>
                <a:tab algn="l" pos="0"/>
              </a:tabLst>
            </a:pPr>
            <a:r>
              <a:rPr b="0" lang="en" sz="1200" spc="-1" strike="noStrike">
                <a:solidFill>
                  <a:srgbClr val="434343"/>
                </a:solidFill>
                <a:latin typeface="Helvetica Neue"/>
                <a:ea typeface="Helvetica Neue"/>
              </a:rPr>
              <a:t>COMPAGNON, Antoine. O leitor. In:______. O demônio da teoria: literatura e senso comum. Tradução de Cleonice Paes Barreto Mourão. Belo Horizonte: Editora UFMG, 1999. Cap. 4, p. 139-164.</a:t>
            </a:r>
            <a:endParaRPr b="0" lang="pt-BR"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79</TotalTime>
  <Application>LibreOffice/7.5.7.1$Windows_X86_64 LibreOffice_project/47eb0cf7efbacdee9b19ae25d6752381ede23126</Application>
  <AppVersion>15.0000</AppVersion>
  <Words>579</Words>
  <Paragraphs>20</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Divamelia de Oliveira Bezerra Gomes</dc:creator>
  <dc:description/>
  <dc:language>pt-BR</dc:language>
  <cp:lastModifiedBy/>
  <dcterms:modified xsi:type="dcterms:W3CDTF">2023-11-29T09:11:11Z</dcterms:modified>
  <cp:revision>6</cp:revision>
  <dc:subject/>
  <dc:title>Template de Apresentação</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5</vt:i4>
  </property>
  <property fmtid="{D5CDD505-2E9C-101B-9397-08002B2CF9AE}" pid="3" name="PresentationFormat">
    <vt:lpwstr>Apresentação na tela (16:9)</vt:lpwstr>
  </property>
  <property fmtid="{D5CDD505-2E9C-101B-9397-08002B2CF9AE}" pid="4" name="Slides">
    <vt:i4>5</vt:i4>
  </property>
</Properties>
</file>