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0.xml.rels" ContentType="application/vnd.openxmlformats-package.relationships+xml"/>
  <Override PartName="/ppt/slideLayouts/_rels/slideLayout5.xml.rels" ContentType="application/vnd.openxmlformats-package.relationships+xml"/>
  <Override PartName="/ppt/slideLayouts/_rels/slideLayout11.xml.rels" ContentType="application/vnd.openxmlformats-package.relationships+xml"/>
  <Override PartName="/ppt/slideLayouts/_rels/slideLayout6.xml.rels" ContentType="application/vnd.openxmlformats-package.relationships+xml"/>
  <Override PartName="/ppt/slideLayouts/_rels/slideLayout12.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_rels/presentation.xml.rels" ContentType="application/vnd.openxmlformats-package.relationships+xml"/>
  <Override PartName="/ppt/theme/theme1.xml" ContentType="application/vnd.openxmlformats-officedocument.theme+xml"/>
  <Override PartName="/ppt/presProps.xml" ContentType="application/vnd.openxmlformats-officedocument.presentationml.presProps+xml"/>
  <Override PartName="/ppt/media/image1.png" ContentType="image/png"/>
  <Override PartName="/ppt/media/image2.png" ContentType="image/png"/>
  <Override PartName="/ppt/media/image3.png" ContentType="image/png"/>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_rels/.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Lst>
  <p:sldSz cx="9144000" cy="51435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1"/>
          </p:nvPr>
        </p:nvSpPr>
        <p:spPr/>
        <p:txBody>
          <a:bodyPr/>
          <a:p>
            <a:fld id="{6CA2C8E2-E09D-4DD7-92AC-75803720183A}" type="slidenum">
              <a:t>&lt;#&gt;</a:t>
            </a:fld>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311760" y="744480"/>
            <a:ext cx="8520120" cy="2052360"/>
          </a:xfrm>
          <a:prstGeom prst="rect">
            <a:avLst/>
          </a:prstGeom>
          <a:noFill/>
          <a:ln w="0">
            <a:noFill/>
          </a:ln>
        </p:spPr>
        <p:txBody>
          <a:bodyPr lIns="0" rIns="0" tIns="0" bIns="0" anchor="ctr">
            <a:noAutofit/>
          </a:bodyPr>
          <a:p>
            <a:pPr indent="0">
              <a:buNone/>
            </a:pPr>
            <a:endParaRPr b="0" lang="pt-BR" sz="1400" spc="-1" strike="noStrike">
              <a:solidFill>
                <a:srgbClr val="000000"/>
              </a:solidFill>
              <a:latin typeface="Arial"/>
            </a:endParaRPr>
          </a:p>
        </p:txBody>
      </p:sp>
      <p:sp>
        <p:nvSpPr>
          <p:cNvPr id="25"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26"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5" name="PlaceHolder 4"/>
          <p:cNvSpPr>
            <a:spLocks noGrp="1"/>
          </p:cNvSpPr>
          <p:nvPr>
            <p:ph type="sldNum" idx="1"/>
          </p:nvPr>
        </p:nvSpPr>
        <p:spPr/>
        <p:txBody>
          <a:bodyPr/>
          <a:p>
            <a:fld id="{B4C2AB9F-27CE-485F-9F03-3744A83FF901}" type="slidenum">
              <a:t>&lt;#&gt;</a:t>
            </a:fld>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311760" y="744480"/>
            <a:ext cx="8520120" cy="2052360"/>
          </a:xfrm>
          <a:prstGeom prst="rect">
            <a:avLst/>
          </a:prstGeom>
          <a:noFill/>
          <a:ln w="0">
            <a:noFill/>
          </a:ln>
        </p:spPr>
        <p:txBody>
          <a:bodyPr lIns="0" rIns="0" tIns="0" bIns="0" anchor="ctr">
            <a:noAutofit/>
          </a:bodyPr>
          <a:p>
            <a:pPr indent="0">
              <a:buNone/>
            </a:pPr>
            <a:endParaRPr b="0" lang="pt-BR" sz="1400" spc="-1" strike="noStrike">
              <a:solidFill>
                <a:srgbClr val="000000"/>
              </a:solidFill>
              <a:latin typeface="Arial"/>
            </a:endParaRPr>
          </a:p>
        </p:txBody>
      </p:sp>
      <p:sp>
        <p:nvSpPr>
          <p:cNvPr id="2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2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30"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31"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7" name="PlaceHolder 6"/>
          <p:cNvSpPr>
            <a:spLocks noGrp="1"/>
          </p:cNvSpPr>
          <p:nvPr>
            <p:ph type="sldNum" idx="1"/>
          </p:nvPr>
        </p:nvSpPr>
        <p:spPr/>
        <p:txBody>
          <a:bodyPr/>
          <a:p>
            <a:fld id="{9A19EE1B-BA96-4F26-AF33-3C769CE9E8B5}" type="slidenum">
              <a:t>&lt;#&gt;</a:t>
            </a:fld>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311760" y="744480"/>
            <a:ext cx="8520120" cy="2052360"/>
          </a:xfrm>
          <a:prstGeom prst="rect">
            <a:avLst/>
          </a:prstGeom>
          <a:noFill/>
          <a:ln w="0">
            <a:noFill/>
          </a:ln>
        </p:spPr>
        <p:txBody>
          <a:bodyPr lIns="0" rIns="0" tIns="0" bIns="0" anchor="ctr">
            <a:noAutofit/>
          </a:bodyPr>
          <a:p>
            <a:pPr indent="0">
              <a:buNone/>
            </a:pPr>
            <a:endParaRPr b="0" lang="pt-BR" sz="1400" spc="-1" strike="noStrike">
              <a:solidFill>
                <a:srgbClr val="000000"/>
              </a:solidFill>
              <a:latin typeface="Arial"/>
            </a:endParaRPr>
          </a:p>
        </p:txBody>
      </p:sp>
      <p:sp>
        <p:nvSpPr>
          <p:cNvPr id="33"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34"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35"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36"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37"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38"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9" name="PlaceHolder 8"/>
          <p:cNvSpPr>
            <a:spLocks noGrp="1"/>
          </p:cNvSpPr>
          <p:nvPr>
            <p:ph type="sldNum" idx="1"/>
          </p:nvPr>
        </p:nvSpPr>
        <p:spPr/>
        <p:txBody>
          <a:bodyPr/>
          <a:p>
            <a:fld id="{A3B75638-3B91-4865-BBF0-6E912D44CCA3}" type="slidenum">
              <a:t>&lt;#&gt;</a:t>
            </a:fld>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311760" y="744480"/>
            <a:ext cx="8520120" cy="2052360"/>
          </a:xfrm>
          <a:prstGeom prst="rect">
            <a:avLst/>
          </a:prstGeom>
          <a:noFill/>
          <a:ln w="0">
            <a:noFill/>
          </a:ln>
        </p:spPr>
        <p:txBody>
          <a:bodyPr lIns="0" rIns="0" tIns="0" bIns="0" anchor="ctr">
            <a:noAutofit/>
          </a:bodyPr>
          <a:p>
            <a:pPr indent="0">
              <a:buNone/>
            </a:pPr>
            <a:endParaRPr b="0" lang="pt-BR" sz="1400" spc="-1" strike="noStrike">
              <a:solidFill>
                <a:srgbClr val="000000"/>
              </a:solidFill>
              <a:latin typeface="Arial"/>
            </a:endParaRPr>
          </a:p>
        </p:txBody>
      </p:sp>
      <p:sp>
        <p:nvSpPr>
          <p:cNvPr id="4"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pt-BR" sz="3200" spc="-1" strike="noStrike">
              <a:solidFill>
                <a:srgbClr val="000000"/>
              </a:solidFill>
              <a:latin typeface="Arial"/>
            </a:endParaRPr>
          </a:p>
        </p:txBody>
      </p:sp>
      <p:sp>
        <p:nvSpPr>
          <p:cNvPr id="4" name="PlaceHolder 3"/>
          <p:cNvSpPr>
            <a:spLocks noGrp="1"/>
          </p:cNvSpPr>
          <p:nvPr>
            <p:ph type="sldNum" idx="1"/>
          </p:nvPr>
        </p:nvSpPr>
        <p:spPr/>
        <p:txBody>
          <a:bodyPr/>
          <a:p>
            <a:fld id="{1FA8E5C6-6032-445C-AD18-591FC8B636C8}" type="slidenum">
              <a:t>&lt;#&gt;</a:t>
            </a:fld>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311760" y="744480"/>
            <a:ext cx="8520120" cy="2052360"/>
          </a:xfrm>
          <a:prstGeom prst="rect">
            <a:avLst/>
          </a:prstGeom>
          <a:noFill/>
          <a:ln w="0">
            <a:noFill/>
          </a:ln>
        </p:spPr>
        <p:txBody>
          <a:bodyPr lIns="0" rIns="0" tIns="0" bIns="0" anchor="ctr">
            <a:noAutofit/>
          </a:bodyPr>
          <a:p>
            <a:pPr indent="0">
              <a:buNone/>
            </a:pPr>
            <a:endParaRPr b="0" lang="pt-BR" sz="1400" spc="-1" strike="noStrike">
              <a:solidFill>
                <a:srgbClr val="000000"/>
              </a:solidFill>
              <a:latin typeface="Arial"/>
            </a:endParaRPr>
          </a:p>
        </p:txBody>
      </p:sp>
      <p:sp>
        <p:nvSpPr>
          <p:cNvPr id="6"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4" name="PlaceHolder 3"/>
          <p:cNvSpPr>
            <a:spLocks noGrp="1"/>
          </p:cNvSpPr>
          <p:nvPr>
            <p:ph type="sldNum" idx="1"/>
          </p:nvPr>
        </p:nvSpPr>
        <p:spPr/>
        <p:txBody>
          <a:bodyPr/>
          <a:p>
            <a:fld id="{FFC5B112-8AE6-4518-AAC7-547241FA8BF9}" type="slidenum">
              <a:t>&lt;#&gt;</a:t>
            </a:fld>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311760" y="744480"/>
            <a:ext cx="8520120" cy="2052360"/>
          </a:xfrm>
          <a:prstGeom prst="rect">
            <a:avLst/>
          </a:prstGeom>
          <a:noFill/>
          <a:ln w="0">
            <a:noFill/>
          </a:ln>
        </p:spPr>
        <p:txBody>
          <a:bodyPr lIns="0" rIns="0" tIns="0" bIns="0" anchor="ctr">
            <a:noAutofit/>
          </a:bodyPr>
          <a:p>
            <a:pPr indent="0">
              <a:buNone/>
            </a:pPr>
            <a:endParaRPr b="0" lang="pt-BR" sz="1400" spc="-1" strike="noStrike">
              <a:solidFill>
                <a:srgbClr val="000000"/>
              </a:solidFill>
              <a:latin typeface="Arial"/>
            </a:endParaRPr>
          </a:p>
        </p:txBody>
      </p:sp>
      <p:sp>
        <p:nvSpPr>
          <p:cNvPr id="8"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9"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5" name="PlaceHolder 4"/>
          <p:cNvSpPr>
            <a:spLocks noGrp="1"/>
          </p:cNvSpPr>
          <p:nvPr>
            <p:ph type="sldNum" idx="1"/>
          </p:nvPr>
        </p:nvSpPr>
        <p:spPr/>
        <p:txBody>
          <a:bodyPr/>
          <a:p>
            <a:fld id="{CDFFDE1A-8358-406E-8271-EC22A0FD1F1E}" type="slidenum">
              <a:t>&lt;#&gt;</a:t>
            </a:fld>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311760" y="744480"/>
            <a:ext cx="8520120" cy="2052360"/>
          </a:xfrm>
          <a:prstGeom prst="rect">
            <a:avLst/>
          </a:prstGeom>
          <a:noFill/>
          <a:ln w="0">
            <a:noFill/>
          </a:ln>
        </p:spPr>
        <p:txBody>
          <a:bodyPr lIns="0" rIns="0" tIns="0" bIns="0" anchor="ctr">
            <a:noAutofit/>
          </a:bodyPr>
          <a:p>
            <a:pPr indent="0">
              <a:buNone/>
            </a:pPr>
            <a:endParaRPr b="0" lang="pt-BR" sz="1400" spc="-1" strike="noStrike">
              <a:solidFill>
                <a:srgbClr val="000000"/>
              </a:solidFill>
              <a:latin typeface="Arial"/>
            </a:endParaRPr>
          </a:p>
        </p:txBody>
      </p:sp>
      <p:sp>
        <p:nvSpPr>
          <p:cNvPr id="3" name="PlaceHolder 2"/>
          <p:cNvSpPr>
            <a:spLocks noGrp="1"/>
          </p:cNvSpPr>
          <p:nvPr>
            <p:ph type="sldNum" idx="1"/>
          </p:nvPr>
        </p:nvSpPr>
        <p:spPr/>
        <p:txBody>
          <a:bodyPr/>
          <a:p>
            <a:fld id="{43243400-D182-4B54-8AC2-6E458E4C7BB3}" type="slidenum">
              <a:t>&lt;#&gt;</a:t>
            </a:fld>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311760" y="744480"/>
            <a:ext cx="8520120" cy="9514800"/>
          </a:xfrm>
          <a:prstGeom prst="rect">
            <a:avLst/>
          </a:prstGeom>
          <a:noFill/>
          <a:ln w="0">
            <a:noFill/>
          </a:ln>
        </p:spPr>
        <p:txBody>
          <a:bodyPr lIns="0" rIns="0" tIns="0" bIns="0" anchor="ctr">
            <a:noAutofit/>
          </a:bodyPr>
          <a:p>
            <a:pPr algn="ctr"/>
            <a:endParaRPr b="0" lang="pt-BR" sz="3200" spc="-1" strike="noStrike">
              <a:solidFill>
                <a:srgbClr val="000000"/>
              </a:solidFill>
              <a:latin typeface="Arial"/>
            </a:endParaRPr>
          </a:p>
        </p:txBody>
      </p:sp>
      <p:sp>
        <p:nvSpPr>
          <p:cNvPr id="3" name="PlaceHolder 2"/>
          <p:cNvSpPr>
            <a:spLocks noGrp="1"/>
          </p:cNvSpPr>
          <p:nvPr>
            <p:ph type="sldNum" idx="1"/>
          </p:nvPr>
        </p:nvSpPr>
        <p:spPr/>
        <p:txBody>
          <a:bodyPr/>
          <a:p>
            <a:fld id="{30FE593A-4F73-443C-9203-20A6AEF7FEF7}" type="slidenum">
              <a:t>&lt;#&gt;</a:t>
            </a:fld>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311760" y="744480"/>
            <a:ext cx="8520120" cy="2052360"/>
          </a:xfrm>
          <a:prstGeom prst="rect">
            <a:avLst/>
          </a:prstGeom>
          <a:noFill/>
          <a:ln w="0">
            <a:noFill/>
          </a:ln>
        </p:spPr>
        <p:txBody>
          <a:bodyPr lIns="0" rIns="0" tIns="0" bIns="0" anchor="ctr">
            <a:noAutofit/>
          </a:bodyPr>
          <a:p>
            <a:pPr indent="0">
              <a:buNone/>
            </a:pPr>
            <a:endParaRPr b="0" lang="pt-BR" sz="1400" spc="-1" strike="noStrike">
              <a:solidFill>
                <a:srgbClr val="000000"/>
              </a:solidFill>
              <a:latin typeface="Arial"/>
            </a:endParaRPr>
          </a:p>
        </p:txBody>
      </p:sp>
      <p:sp>
        <p:nvSpPr>
          <p:cNvPr id="13"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14"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15"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6" name="PlaceHolder 5"/>
          <p:cNvSpPr>
            <a:spLocks noGrp="1"/>
          </p:cNvSpPr>
          <p:nvPr>
            <p:ph type="sldNum" idx="1"/>
          </p:nvPr>
        </p:nvSpPr>
        <p:spPr/>
        <p:txBody>
          <a:bodyPr/>
          <a:p>
            <a:fld id="{36A195E5-E939-423C-BEA0-421091C803B9}" type="slidenum">
              <a:t>&lt;#&gt;</a:t>
            </a:fld>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311760" y="744480"/>
            <a:ext cx="8520120" cy="2052360"/>
          </a:xfrm>
          <a:prstGeom prst="rect">
            <a:avLst/>
          </a:prstGeom>
          <a:noFill/>
          <a:ln w="0">
            <a:noFill/>
          </a:ln>
        </p:spPr>
        <p:txBody>
          <a:bodyPr lIns="0" rIns="0" tIns="0" bIns="0" anchor="ctr">
            <a:noAutofit/>
          </a:bodyPr>
          <a:p>
            <a:pPr indent="0">
              <a:buNone/>
            </a:pPr>
            <a:endParaRPr b="0" lang="pt-BR" sz="1400" spc="-1" strike="noStrike">
              <a:solidFill>
                <a:srgbClr val="000000"/>
              </a:solidFill>
              <a:latin typeface="Arial"/>
            </a:endParaRPr>
          </a:p>
        </p:txBody>
      </p:sp>
      <p:sp>
        <p:nvSpPr>
          <p:cNvPr id="17"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18"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19"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6" name="PlaceHolder 5"/>
          <p:cNvSpPr>
            <a:spLocks noGrp="1"/>
          </p:cNvSpPr>
          <p:nvPr>
            <p:ph type="sldNum" idx="1"/>
          </p:nvPr>
        </p:nvSpPr>
        <p:spPr/>
        <p:txBody>
          <a:bodyPr/>
          <a:p>
            <a:fld id="{46465ED0-E245-4406-8E8F-F5C578CAE34C}" type="slidenum">
              <a:t>&lt;#&gt;</a:t>
            </a:fld>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311760" y="744480"/>
            <a:ext cx="8520120" cy="2052360"/>
          </a:xfrm>
          <a:prstGeom prst="rect">
            <a:avLst/>
          </a:prstGeom>
          <a:noFill/>
          <a:ln w="0">
            <a:noFill/>
          </a:ln>
        </p:spPr>
        <p:txBody>
          <a:bodyPr lIns="0" rIns="0" tIns="0" bIns="0" anchor="ctr">
            <a:noAutofit/>
          </a:bodyPr>
          <a:p>
            <a:pPr indent="0">
              <a:buNone/>
            </a:pPr>
            <a:endParaRPr b="0" lang="pt-BR" sz="1400" spc="-1" strike="noStrike">
              <a:solidFill>
                <a:srgbClr val="000000"/>
              </a:solidFill>
              <a:latin typeface="Arial"/>
            </a:endParaRPr>
          </a:p>
        </p:txBody>
      </p:sp>
      <p:sp>
        <p:nvSpPr>
          <p:cNvPr id="2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2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23"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pt-BR" sz="1400" spc="-1" strike="noStrike">
              <a:solidFill>
                <a:srgbClr val="000000"/>
              </a:solidFill>
              <a:latin typeface="Arial"/>
            </a:endParaRPr>
          </a:p>
        </p:txBody>
      </p:sp>
      <p:sp>
        <p:nvSpPr>
          <p:cNvPr id="6" name="PlaceHolder 5"/>
          <p:cNvSpPr>
            <a:spLocks noGrp="1"/>
          </p:cNvSpPr>
          <p:nvPr>
            <p:ph type="sldNum" idx="1"/>
          </p:nvPr>
        </p:nvSpPr>
        <p:spPr/>
        <p:txBody>
          <a:bodyPr/>
          <a:p>
            <a:fld id="{4FECABC7-B747-48DF-AE7D-328C2DE8463D}" type="slidenum">
              <a:t>&lt;#&gt;</a:t>
            </a:fld>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311760" y="744480"/>
            <a:ext cx="8520120" cy="2052360"/>
          </a:xfrm>
          <a:prstGeom prst="rect">
            <a:avLst/>
          </a:prstGeom>
          <a:noFill/>
          <a:ln w="0">
            <a:noFill/>
          </a:ln>
        </p:spPr>
        <p:txBody>
          <a:bodyPr tIns="91440" bIns="91440" anchor="b">
            <a:noAutofit/>
          </a:bodyPr>
          <a:p>
            <a:pPr indent="0">
              <a:buNone/>
            </a:pPr>
            <a:r>
              <a:rPr b="0" lang="pt-BR" sz="5200" spc="-1" strike="noStrike">
                <a:solidFill>
                  <a:srgbClr val="000000"/>
                </a:solidFill>
                <a:latin typeface="Arial"/>
              </a:rPr>
              <a:t>Clique para editar o formato do texto do título</a:t>
            </a:r>
            <a:endParaRPr b="0" lang="pt-BR" sz="5200" spc="-1" strike="noStrike">
              <a:solidFill>
                <a:srgbClr val="000000"/>
              </a:solidFill>
              <a:latin typeface="Arial"/>
            </a:endParaRPr>
          </a:p>
        </p:txBody>
      </p:sp>
      <p:sp>
        <p:nvSpPr>
          <p:cNvPr id="1" name="PlaceHolder 2"/>
          <p:cNvSpPr>
            <a:spLocks noGrp="1"/>
          </p:cNvSpPr>
          <p:nvPr>
            <p:ph type="sldNum" idx="1"/>
          </p:nvPr>
        </p:nvSpPr>
        <p:spPr>
          <a:xfrm>
            <a:off x="8472600" y="4663080"/>
            <a:ext cx="548280" cy="393120"/>
          </a:xfrm>
          <a:prstGeom prst="rect">
            <a:avLst/>
          </a:prstGeom>
          <a:noFill/>
          <a:ln w="0">
            <a:noFill/>
          </a:ln>
        </p:spPr>
        <p:txBody>
          <a:bodyPr tIns="91440" bIns="91440" anchor="ctr">
            <a:noAutofit/>
          </a:bodyPr>
          <a:lstStyle>
            <a:lvl1pPr indent="0" algn="r">
              <a:lnSpc>
                <a:spcPct val="100000"/>
              </a:lnSpc>
              <a:buNone/>
              <a:tabLst>
                <a:tab algn="l" pos="0"/>
              </a:tabLst>
              <a:defRPr b="0" lang="en" sz="1000" spc="-1" strike="noStrike">
                <a:solidFill>
                  <a:schemeClr val="dk2"/>
                </a:solidFill>
                <a:latin typeface="Arial"/>
                <a:ea typeface="Arial"/>
              </a:defRPr>
            </a:lvl1pPr>
          </a:lstStyle>
          <a:p>
            <a:pPr indent="0" algn="r">
              <a:lnSpc>
                <a:spcPct val="100000"/>
              </a:lnSpc>
              <a:buNone/>
              <a:tabLst>
                <a:tab algn="l" pos="0"/>
              </a:tabLst>
            </a:pPr>
            <a:fld id="{DB1B6032-D3C3-4300-B9D9-1320C5B76487}" type="slidenum">
              <a:rPr b="0" lang="en" sz="1000" spc="-1" strike="noStrike">
                <a:solidFill>
                  <a:schemeClr val="dk2"/>
                </a:solidFill>
                <a:latin typeface="Arial"/>
                <a:ea typeface="Arial"/>
              </a:rPr>
              <a:t>&lt;número&gt;</a:t>
            </a:fld>
            <a:endParaRPr b="0" lang="pt-BR" sz="1000" spc="-1" strike="noStrike">
              <a:solidFill>
                <a:srgbClr val="000000"/>
              </a:solidFill>
              <a:latin typeface="Times New Roman"/>
            </a:endParaRPr>
          </a:p>
        </p:txBody>
      </p:sp>
      <p:sp>
        <p:nvSpPr>
          <p:cNvPr id="2" name="PlaceHolder 3"/>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pt-BR" sz="1400" spc="-1" strike="noStrike">
                <a:solidFill>
                  <a:srgbClr val="000000"/>
                </a:solidFill>
                <a:latin typeface="Arial"/>
              </a:rPr>
              <a:t>Clique para editar o formato de texto dos tópicos</a:t>
            </a:r>
            <a:endParaRPr b="0" lang="pt-BR" sz="14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pt-BR" sz="1400" spc="-1" strike="noStrike">
                <a:solidFill>
                  <a:srgbClr val="000000"/>
                </a:solidFill>
                <a:latin typeface="Arial"/>
              </a:rPr>
              <a:t>2.º nível de tópicos</a:t>
            </a:r>
            <a:endParaRPr b="0" lang="pt-BR" sz="14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pt-BR" sz="1400" spc="-1" strike="noStrike">
                <a:solidFill>
                  <a:srgbClr val="000000"/>
                </a:solidFill>
                <a:latin typeface="Arial"/>
              </a:rPr>
              <a:t>3.º nível de tópicos</a:t>
            </a:r>
            <a:endParaRPr b="0" lang="pt-BR" sz="1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pt-BR" sz="1400" spc="-1" strike="noStrike">
                <a:solidFill>
                  <a:srgbClr val="000000"/>
                </a:solidFill>
                <a:latin typeface="Arial"/>
              </a:rPr>
              <a:t>4.º nível de tópicos</a:t>
            </a:r>
            <a:endParaRPr b="0" lang="pt-BR" sz="14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pt-BR" sz="2000" spc="-1" strike="noStrike">
                <a:solidFill>
                  <a:srgbClr val="000000"/>
                </a:solidFill>
                <a:latin typeface="Arial"/>
              </a:rPr>
              <a:t>5.º nível de tópicos</a:t>
            </a:r>
            <a:endParaRPr b="0" lang="pt-BR"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pt-BR" sz="2000" spc="-1" strike="noStrike">
                <a:solidFill>
                  <a:srgbClr val="000000"/>
                </a:solidFill>
                <a:latin typeface="Arial"/>
              </a:rPr>
              <a:t>6.º nível de tópicos</a:t>
            </a:r>
            <a:endParaRPr b="0" lang="pt-BR"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pt-BR" sz="2000" spc="-1" strike="noStrike">
                <a:solidFill>
                  <a:srgbClr val="000000"/>
                </a:solidFill>
                <a:latin typeface="Arial"/>
              </a:rPr>
              <a:t>7.º nível de tópicos</a:t>
            </a:r>
            <a:endParaRPr b="0" lang="pt-B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311760" y="1257840"/>
            <a:ext cx="8520120" cy="857880"/>
          </a:xfrm>
          <a:prstGeom prst="rect">
            <a:avLst/>
          </a:prstGeom>
          <a:noFill/>
          <a:ln w="0">
            <a:noFill/>
          </a:ln>
        </p:spPr>
        <p:txBody>
          <a:bodyPr tIns="91440" bIns="91440" anchor="b">
            <a:noAutofit/>
          </a:bodyPr>
          <a:p>
            <a:pPr indent="0" algn="ctr">
              <a:lnSpc>
                <a:spcPct val="100000"/>
              </a:lnSpc>
              <a:buNone/>
              <a:tabLst>
                <a:tab algn="l" pos="0"/>
              </a:tabLst>
            </a:pPr>
            <a:r>
              <a:rPr b="0" lang="en" sz="4800" spc="-1" strike="noStrike">
                <a:solidFill>
                  <a:schemeClr val="dk1"/>
                </a:solidFill>
                <a:latin typeface="Helvetica Neue Light"/>
                <a:ea typeface="Helvetica Neue Light"/>
              </a:rPr>
              <a:t>Template de Apresentação</a:t>
            </a:r>
            <a:endParaRPr b="0" lang="pt-BR" sz="4800" spc="-1" strike="noStrike">
              <a:solidFill>
                <a:srgbClr val="000000"/>
              </a:solidFill>
              <a:latin typeface="Arial"/>
            </a:endParaRPr>
          </a:p>
        </p:txBody>
      </p:sp>
      <p:sp>
        <p:nvSpPr>
          <p:cNvPr id="40" name="PlaceHolder 2"/>
          <p:cNvSpPr>
            <a:spLocks noGrp="1"/>
          </p:cNvSpPr>
          <p:nvPr>
            <p:ph type="subTitle"/>
          </p:nvPr>
        </p:nvSpPr>
        <p:spPr>
          <a:xfrm>
            <a:off x="1902960" y="2116080"/>
            <a:ext cx="5337720" cy="608760"/>
          </a:xfrm>
          <a:prstGeom prst="rect">
            <a:avLst/>
          </a:prstGeom>
          <a:noFill/>
          <a:ln w="0">
            <a:noFill/>
          </a:ln>
        </p:spPr>
        <p:txBody>
          <a:bodyPr tIns="91440" bIns="91440" anchor="t">
            <a:noAutofit/>
          </a:bodyPr>
          <a:p>
            <a:pPr indent="0" algn="ctr">
              <a:lnSpc>
                <a:spcPct val="100000"/>
              </a:lnSpc>
              <a:buNone/>
              <a:tabLst>
                <a:tab algn="l" pos="0"/>
              </a:tabLst>
            </a:pPr>
            <a:r>
              <a:rPr b="1" lang="en" sz="2800" spc="-1" strike="noStrike">
                <a:solidFill>
                  <a:schemeClr val="dk2"/>
                </a:solidFill>
                <a:latin typeface="Helvetica Neue"/>
                <a:ea typeface="Helvetica Neue"/>
              </a:rPr>
              <a:t>Subtítulo de Apresentação</a:t>
            </a:r>
            <a:endParaRPr b="0" lang="pt-BR" sz="2800" spc="-1" strike="noStrike">
              <a:solidFill>
                <a:srgbClr val="000000"/>
              </a:solidFill>
              <a:latin typeface="Arial"/>
            </a:endParaRPr>
          </a:p>
        </p:txBody>
      </p:sp>
      <p:pic>
        <p:nvPicPr>
          <p:cNvPr id="41" name="" descr=""/>
          <p:cNvPicPr/>
          <p:nvPr/>
        </p:nvPicPr>
        <p:blipFill>
          <a:blip r:embed="rId1"/>
          <a:stretch/>
        </p:blipFill>
        <p:spPr>
          <a:xfrm>
            <a:off x="6864120" y="4185000"/>
            <a:ext cx="1775880" cy="495000"/>
          </a:xfrm>
          <a:prstGeom prst="rect">
            <a:avLst/>
          </a:prstGeom>
          <a:ln w="0">
            <a:noFill/>
          </a:ln>
        </p:spPr>
      </p:pic>
      <p:pic>
        <p:nvPicPr>
          <p:cNvPr id="42" name="" descr=""/>
          <p:cNvPicPr/>
          <p:nvPr/>
        </p:nvPicPr>
        <p:blipFill>
          <a:blip r:embed="rId2"/>
          <a:stretch/>
        </p:blipFill>
        <p:spPr>
          <a:xfrm>
            <a:off x="170640" y="3476160"/>
            <a:ext cx="3060000" cy="306000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3" name="Google Shape;61;p14"/>
          <p:cNvSpPr/>
          <p:nvPr/>
        </p:nvSpPr>
        <p:spPr>
          <a:xfrm>
            <a:off x="621360" y="920880"/>
            <a:ext cx="7681320" cy="1766520"/>
          </a:xfrm>
          <a:prstGeom prst="rect">
            <a:avLst/>
          </a:prstGeom>
          <a:noFill/>
          <a:ln w="0">
            <a:noFill/>
          </a:ln>
        </p:spPr>
        <p:style>
          <a:lnRef idx="0"/>
          <a:fillRef idx="0"/>
          <a:effectRef idx="0"/>
          <a:fontRef idx="minor"/>
        </p:style>
        <p:txBody>
          <a:bodyPr tIns="91440" bIns="91440" anchor="t">
            <a:noAutofit/>
          </a:bodyPr>
          <a:p>
            <a:pPr algn="just">
              <a:lnSpc>
                <a:spcPct val="100000"/>
              </a:lnSpc>
              <a:tabLst>
                <a:tab algn="l" pos="0"/>
              </a:tabLst>
            </a:pPr>
            <a:r>
              <a:rPr b="0" lang="en" sz="1400" spc="-1" strike="noStrike">
                <a:solidFill>
                  <a:schemeClr val="dk1"/>
                </a:solidFill>
                <a:highlight>
                  <a:srgbClr val="ffffff"/>
                </a:highlight>
                <a:latin typeface="Helvetica Neue Light"/>
                <a:ea typeface="Helvetica Neue Light"/>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Ut enim ad minim veniam, quis nostrud exercitation ullamco laboris nisi ut aliquip ex ea commodo consequat.</a:t>
            </a:r>
            <a:endParaRPr b="0" lang="pt-BR" sz="1400" spc="-1" strike="noStrike">
              <a:solidFill>
                <a:srgbClr val="000000"/>
              </a:solidFill>
              <a:latin typeface="Arial"/>
            </a:endParaRPr>
          </a:p>
        </p:txBody>
      </p:sp>
      <p:sp>
        <p:nvSpPr>
          <p:cNvPr id="44" name="Google Shape;62;p14"/>
          <p:cNvSpPr/>
          <p:nvPr/>
        </p:nvSpPr>
        <p:spPr>
          <a:xfrm>
            <a:off x="621360" y="276840"/>
            <a:ext cx="3860280" cy="643320"/>
          </a:xfrm>
          <a:prstGeom prst="rect">
            <a:avLst/>
          </a:prstGeom>
          <a:noFill/>
          <a:ln w="0">
            <a:noFill/>
          </a:ln>
        </p:spPr>
        <p:style>
          <a:lnRef idx="0"/>
          <a:fillRef idx="0"/>
          <a:effectRef idx="0"/>
          <a:fontRef idx="minor"/>
        </p:style>
        <p:txBody>
          <a:bodyPr tIns="91440" bIns="91440" anchor="t">
            <a:noAutofit/>
          </a:bodyPr>
          <a:p>
            <a:pPr>
              <a:lnSpc>
                <a:spcPct val="100000"/>
              </a:lnSpc>
              <a:tabLst>
                <a:tab algn="l" pos="0"/>
              </a:tabLst>
            </a:pPr>
            <a:r>
              <a:rPr b="1" lang="en" sz="2800" spc="-1" strike="noStrike">
                <a:solidFill>
                  <a:schemeClr val="dk2"/>
                </a:solidFill>
                <a:latin typeface="Helvetica Neue"/>
                <a:ea typeface="Helvetica Neue"/>
              </a:rPr>
              <a:t>Tópico 1</a:t>
            </a:r>
            <a:endParaRPr b="0" lang="pt-BR" sz="2800" spc="-1" strike="noStrike">
              <a:solidFill>
                <a:srgbClr val="000000"/>
              </a:solidFill>
              <a:latin typeface="Arial"/>
            </a:endParaRPr>
          </a:p>
        </p:txBody>
      </p:sp>
      <p:sp>
        <p:nvSpPr>
          <p:cNvPr id="45" name="Google Shape;63;p14"/>
          <p:cNvSpPr/>
          <p:nvPr/>
        </p:nvSpPr>
        <p:spPr>
          <a:xfrm>
            <a:off x="610200" y="3296880"/>
            <a:ext cx="7681320" cy="1052640"/>
          </a:xfrm>
          <a:prstGeom prst="rect">
            <a:avLst/>
          </a:prstGeom>
          <a:noFill/>
          <a:ln w="0">
            <a:noFill/>
          </a:ln>
        </p:spPr>
        <p:style>
          <a:lnRef idx="0"/>
          <a:fillRef idx="0"/>
          <a:effectRef idx="0"/>
          <a:fontRef idx="minor"/>
        </p:style>
        <p:txBody>
          <a:bodyPr tIns="91440" bIns="91440" anchor="t">
            <a:noAutofit/>
          </a:bodyPr>
          <a:p>
            <a:pPr algn="just">
              <a:lnSpc>
                <a:spcPct val="100000"/>
              </a:lnSpc>
              <a:tabLst>
                <a:tab algn="l" pos="0"/>
              </a:tabLst>
            </a:pPr>
            <a:r>
              <a:rPr b="0" lang="en" sz="1400" spc="-1" strike="noStrike">
                <a:solidFill>
                  <a:schemeClr val="dk1"/>
                </a:solidFill>
                <a:highlight>
                  <a:srgbClr val="ffffff"/>
                </a:highlight>
                <a:latin typeface="Helvetica Neue Light"/>
                <a:ea typeface="Helvetica Neue Light"/>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endParaRPr b="0" lang="pt-BR" sz="1400" spc="-1" strike="noStrike">
              <a:solidFill>
                <a:srgbClr val="000000"/>
              </a:solidFill>
              <a:latin typeface="Arial"/>
            </a:endParaRPr>
          </a:p>
        </p:txBody>
      </p:sp>
      <p:sp>
        <p:nvSpPr>
          <p:cNvPr id="46" name="Google Shape;64;p14"/>
          <p:cNvSpPr/>
          <p:nvPr/>
        </p:nvSpPr>
        <p:spPr>
          <a:xfrm>
            <a:off x="610200" y="2606760"/>
            <a:ext cx="3860280" cy="643320"/>
          </a:xfrm>
          <a:prstGeom prst="rect">
            <a:avLst/>
          </a:prstGeom>
          <a:noFill/>
          <a:ln w="0">
            <a:noFill/>
          </a:ln>
        </p:spPr>
        <p:style>
          <a:lnRef idx="0"/>
          <a:fillRef idx="0"/>
          <a:effectRef idx="0"/>
          <a:fontRef idx="minor"/>
        </p:style>
        <p:txBody>
          <a:bodyPr tIns="91440" bIns="91440" anchor="t">
            <a:noAutofit/>
          </a:bodyPr>
          <a:p>
            <a:pPr>
              <a:lnSpc>
                <a:spcPct val="100000"/>
              </a:lnSpc>
              <a:tabLst>
                <a:tab algn="l" pos="0"/>
              </a:tabLst>
            </a:pPr>
            <a:r>
              <a:rPr b="1" lang="en" sz="2800" spc="-1" strike="noStrike">
                <a:solidFill>
                  <a:schemeClr val="dk2"/>
                </a:solidFill>
                <a:latin typeface="Helvetica Neue"/>
                <a:ea typeface="Helvetica Neue"/>
              </a:rPr>
              <a:t>Tópico 2</a:t>
            </a:r>
            <a:endParaRPr b="0" lang="pt-BR"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7" name="Google Shape;69;p15"/>
          <p:cNvSpPr/>
          <p:nvPr/>
        </p:nvSpPr>
        <p:spPr>
          <a:xfrm>
            <a:off x="2807640" y="605880"/>
            <a:ext cx="5974200" cy="3428640"/>
          </a:xfrm>
          <a:prstGeom prst="rect">
            <a:avLst/>
          </a:prstGeom>
          <a:noFill/>
          <a:ln w="0">
            <a:noFill/>
          </a:ln>
        </p:spPr>
        <p:style>
          <a:lnRef idx="0"/>
          <a:fillRef idx="0"/>
          <a:effectRef idx="0"/>
          <a:fontRef idx="minor"/>
        </p:style>
        <p:txBody>
          <a:bodyPr tIns="91440" bIns="91440" anchor="t">
            <a:noAutofit/>
          </a:bodyPr>
          <a:p>
            <a:pPr algn="just">
              <a:lnSpc>
                <a:spcPct val="100000"/>
              </a:lnSpc>
              <a:tabLst>
                <a:tab algn="l" pos="0"/>
              </a:tabLst>
            </a:pPr>
            <a:r>
              <a:rPr b="0" lang="en" sz="1400" spc="-1" strike="noStrike">
                <a:solidFill>
                  <a:schemeClr val="dk1"/>
                </a:solidFill>
                <a:highlight>
                  <a:srgbClr val="ffffff"/>
                </a:highlight>
                <a:latin typeface="Helvetica Neue Light"/>
                <a:ea typeface="Helvetica Neue Light"/>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a:t>
            </a:r>
            <a:endParaRPr b="0" lang="pt-BR" sz="1400" spc="-1" strike="noStrike">
              <a:solidFill>
                <a:srgbClr val="000000"/>
              </a:solidFill>
              <a:latin typeface="Arial"/>
            </a:endParaRPr>
          </a:p>
        </p:txBody>
      </p:sp>
      <p:sp>
        <p:nvSpPr>
          <p:cNvPr id="48" name="Google Shape;70;p15"/>
          <p:cNvSpPr/>
          <p:nvPr/>
        </p:nvSpPr>
        <p:spPr>
          <a:xfrm>
            <a:off x="486720" y="677520"/>
            <a:ext cx="2193120" cy="3058200"/>
          </a:xfrm>
          <a:prstGeom prst="rect">
            <a:avLst/>
          </a:prstGeom>
          <a:noFill/>
          <a:ln w="9525">
            <a:solidFill>
              <a:srgbClr val="595959"/>
            </a:solidFill>
            <a:round/>
          </a:ln>
        </p:spPr>
        <p:style>
          <a:lnRef idx="0"/>
          <a:fillRef idx="0"/>
          <a:effectRef idx="0"/>
          <a:fontRef idx="minor"/>
        </p:style>
        <p:txBody>
          <a:bodyPr tIns="91440" bIns="91440" anchor="ctr">
            <a:noAutofit/>
          </a:bodyPr>
          <a:p>
            <a:pPr>
              <a:lnSpc>
                <a:spcPct val="100000"/>
              </a:lnSpc>
              <a:tabLst>
                <a:tab algn="l" pos="0"/>
              </a:tabLst>
            </a:pPr>
            <a:endParaRPr b="0" lang="pt-BR" sz="1400" spc="-1" strike="noStrike">
              <a:solidFill>
                <a:srgbClr val="000000"/>
              </a:solidFill>
              <a:latin typeface="Arial"/>
              <a:ea typeface="Arial"/>
            </a:endParaRPr>
          </a:p>
        </p:txBody>
      </p:sp>
      <p:sp>
        <p:nvSpPr>
          <p:cNvPr id="49" name="Google Shape;71;p15"/>
          <p:cNvSpPr/>
          <p:nvPr/>
        </p:nvSpPr>
        <p:spPr>
          <a:xfrm>
            <a:off x="1100520" y="2068560"/>
            <a:ext cx="965520" cy="502920"/>
          </a:xfrm>
          <a:prstGeom prst="rect">
            <a:avLst/>
          </a:prstGeom>
          <a:noFill/>
          <a:ln w="0">
            <a:noFill/>
          </a:ln>
        </p:spPr>
        <p:style>
          <a:lnRef idx="0"/>
          <a:fillRef idx="0"/>
          <a:effectRef idx="0"/>
          <a:fontRef idx="minor"/>
        </p:style>
        <p:txBody>
          <a:bodyPr tIns="91440" bIns="91440" anchor="t">
            <a:noAutofit/>
          </a:bodyPr>
          <a:p>
            <a:pPr>
              <a:lnSpc>
                <a:spcPct val="100000"/>
              </a:lnSpc>
              <a:tabLst>
                <a:tab algn="l" pos="0"/>
              </a:tabLst>
            </a:pPr>
            <a:r>
              <a:rPr b="1" lang="en" sz="1400" spc="-1" strike="noStrike">
                <a:solidFill>
                  <a:srgbClr val="cccccc"/>
                </a:solidFill>
                <a:latin typeface="Helvetica Neue"/>
                <a:ea typeface="Helvetica Neue"/>
              </a:rPr>
              <a:t>imagem</a:t>
            </a:r>
            <a:endParaRPr b="0" lang="pt-BR" sz="1400" spc="-1" strike="noStrike">
              <a:solidFill>
                <a:srgbClr val="000000"/>
              </a:solidFill>
              <a:latin typeface="Arial"/>
            </a:endParaRPr>
          </a:p>
        </p:txBody>
      </p:sp>
      <p:sp>
        <p:nvSpPr>
          <p:cNvPr id="50" name="Google Shape;72;p15"/>
          <p:cNvSpPr/>
          <p:nvPr/>
        </p:nvSpPr>
        <p:spPr>
          <a:xfrm>
            <a:off x="486720" y="3736080"/>
            <a:ext cx="1197720" cy="372960"/>
          </a:xfrm>
          <a:prstGeom prst="rect">
            <a:avLst/>
          </a:prstGeom>
          <a:noFill/>
          <a:ln w="0">
            <a:noFill/>
          </a:ln>
        </p:spPr>
        <p:style>
          <a:lnRef idx="0"/>
          <a:fillRef idx="0"/>
          <a:effectRef idx="0"/>
          <a:fontRef idx="minor"/>
        </p:style>
        <p:txBody>
          <a:bodyPr tIns="91440" bIns="91440" anchor="t">
            <a:noAutofit/>
          </a:bodyPr>
          <a:p>
            <a:pPr>
              <a:lnSpc>
                <a:spcPct val="100000"/>
              </a:lnSpc>
              <a:tabLst>
                <a:tab algn="l" pos="0"/>
              </a:tabLst>
            </a:pPr>
            <a:r>
              <a:rPr b="0" lang="en" sz="1000" spc="-1" strike="noStrike">
                <a:solidFill>
                  <a:srgbClr val="666666"/>
                </a:solidFill>
                <a:latin typeface="Helvetica Neue Light"/>
                <a:ea typeface="Helvetica Neue Light"/>
              </a:rPr>
              <a:t>Fonte: XXXX</a:t>
            </a:r>
            <a:endParaRPr b="0" lang="pt-BR" sz="1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1" name="Google Shape;77;p16"/>
          <p:cNvSpPr/>
          <p:nvPr/>
        </p:nvSpPr>
        <p:spPr>
          <a:xfrm>
            <a:off x="521640" y="2955240"/>
            <a:ext cx="8100720" cy="1505520"/>
          </a:xfrm>
          <a:prstGeom prst="rect">
            <a:avLst/>
          </a:prstGeom>
          <a:noFill/>
          <a:ln w="0">
            <a:noFill/>
          </a:ln>
        </p:spPr>
        <p:style>
          <a:lnRef idx="0"/>
          <a:fillRef idx="0"/>
          <a:effectRef idx="0"/>
          <a:fontRef idx="minor"/>
        </p:style>
        <p:txBody>
          <a:bodyPr tIns="91440" bIns="91440" anchor="t">
            <a:noAutofit/>
          </a:bodyPr>
          <a:p>
            <a:pPr algn="just">
              <a:lnSpc>
                <a:spcPct val="100000"/>
              </a:lnSpc>
              <a:tabLst>
                <a:tab algn="l" pos="0"/>
              </a:tabLst>
            </a:pPr>
            <a:r>
              <a:rPr b="0" lang="en" sz="1400" spc="-1" strike="noStrike">
                <a:solidFill>
                  <a:schemeClr val="dk1"/>
                </a:solidFill>
                <a:highlight>
                  <a:srgbClr val="ffffff"/>
                </a:highlight>
                <a:latin typeface="Helvetica Neue Light"/>
                <a:ea typeface="Helvetica Neue Light"/>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a:t>
            </a:r>
            <a:endParaRPr b="0" lang="pt-BR" sz="1400" spc="-1" strike="noStrike">
              <a:solidFill>
                <a:srgbClr val="000000"/>
              </a:solidFill>
              <a:latin typeface="Arial"/>
            </a:endParaRPr>
          </a:p>
        </p:txBody>
      </p:sp>
      <p:sp>
        <p:nvSpPr>
          <p:cNvPr id="52" name="Google Shape;78;p16"/>
          <p:cNvSpPr/>
          <p:nvPr/>
        </p:nvSpPr>
        <p:spPr>
          <a:xfrm>
            <a:off x="905760" y="389160"/>
            <a:ext cx="3331440" cy="2182320"/>
          </a:xfrm>
          <a:prstGeom prst="rect">
            <a:avLst/>
          </a:prstGeom>
          <a:noFill/>
          <a:ln w="9525">
            <a:solidFill>
              <a:srgbClr val="595959"/>
            </a:solidFill>
            <a:round/>
          </a:ln>
        </p:spPr>
        <p:style>
          <a:lnRef idx="0"/>
          <a:fillRef idx="0"/>
          <a:effectRef idx="0"/>
          <a:fontRef idx="minor"/>
        </p:style>
        <p:txBody>
          <a:bodyPr tIns="91440" bIns="91440" anchor="ctr">
            <a:noAutofit/>
          </a:bodyPr>
          <a:p>
            <a:pPr>
              <a:lnSpc>
                <a:spcPct val="100000"/>
              </a:lnSpc>
              <a:tabLst>
                <a:tab algn="l" pos="0"/>
              </a:tabLst>
            </a:pPr>
            <a:endParaRPr b="0" lang="pt-BR" sz="1400" spc="-1" strike="noStrike">
              <a:solidFill>
                <a:srgbClr val="000000"/>
              </a:solidFill>
              <a:latin typeface="Arial"/>
              <a:ea typeface="Arial"/>
            </a:endParaRPr>
          </a:p>
        </p:txBody>
      </p:sp>
      <p:sp>
        <p:nvSpPr>
          <p:cNvPr id="53" name="Google Shape;79;p16"/>
          <p:cNvSpPr/>
          <p:nvPr/>
        </p:nvSpPr>
        <p:spPr>
          <a:xfrm>
            <a:off x="2089080" y="1229040"/>
            <a:ext cx="1197720" cy="372960"/>
          </a:xfrm>
          <a:prstGeom prst="rect">
            <a:avLst/>
          </a:prstGeom>
          <a:noFill/>
          <a:ln w="0">
            <a:noFill/>
          </a:ln>
        </p:spPr>
        <p:style>
          <a:lnRef idx="0"/>
          <a:fillRef idx="0"/>
          <a:effectRef idx="0"/>
          <a:fontRef idx="minor"/>
        </p:style>
        <p:txBody>
          <a:bodyPr tIns="91440" bIns="91440" anchor="t">
            <a:noAutofit/>
          </a:bodyPr>
          <a:p>
            <a:pPr>
              <a:lnSpc>
                <a:spcPct val="100000"/>
              </a:lnSpc>
              <a:tabLst>
                <a:tab algn="l" pos="0"/>
              </a:tabLst>
            </a:pPr>
            <a:r>
              <a:rPr b="1" lang="en" sz="1400" spc="-1" strike="noStrike">
                <a:solidFill>
                  <a:srgbClr val="cccccc"/>
                </a:solidFill>
                <a:latin typeface="Helvetica Neue"/>
                <a:ea typeface="Helvetica Neue"/>
              </a:rPr>
              <a:t>Imagem 1 </a:t>
            </a:r>
            <a:endParaRPr b="0" lang="pt-BR" sz="1400" spc="-1" strike="noStrike">
              <a:solidFill>
                <a:srgbClr val="000000"/>
              </a:solidFill>
              <a:latin typeface="Arial"/>
            </a:endParaRPr>
          </a:p>
        </p:txBody>
      </p:sp>
      <p:sp>
        <p:nvSpPr>
          <p:cNvPr id="54" name="Google Shape;80;p16"/>
          <p:cNvSpPr/>
          <p:nvPr/>
        </p:nvSpPr>
        <p:spPr>
          <a:xfrm>
            <a:off x="4572000" y="389160"/>
            <a:ext cx="3331440" cy="2182320"/>
          </a:xfrm>
          <a:prstGeom prst="rect">
            <a:avLst/>
          </a:prstGeom>
          <a:noFill/>
          <a:ln w="9525">
            <a:solidFill>
              <a:srgbClr val="595959"/>
            </a:solidFill>
            <a:round/>
          </a:ln>
        </p:spPr>
        <p:style>
          <a:lnRef idx="0"/>
          <a:fillRef idx="0"/>
          <a:effectRef idx="0"/>
          <a:fontRef idx="minor"/>
        </p:style>
        <p:txBody>
          <a:bodyPr tIns="91440" bIns="91440" anchor="ctr">
            <a:noAutofit/>
          </a:bodyPr>
          <a:p>
            <a:pPr>
              <a:lnSpc>
                <a:spcPct val="100000"/>
              </a:lnSpc>
              <a:tabLst>
                <a:tab algn="l" pos="0"/>
              </a:tabLst>
            </a:pPr>
            <a:endParaRPr b="0" lang="pt-BR" sz="1400" spc="-1" strike="noStrike">
              <a:solidFill>
                <a:srgbClr val="000000"/>
              </a:solidFill>
              <a:latin typeface="Arial"/>
              <a:ea typeface="Arial"/>
            </a:endParaRPr>
          </a:p>
        </p:txBody>
      </p:sp>
      <p:sp>
        <p:nvSpPr>
          <p:cNvPr id="55" name="Google Shape;81;p16"/>
          <p:cNvSpPr/>
          <p:nvPr/>
        </p:nvSpPr>
        <p:spPr>
          <a:xfrm>
            <a:off x="5754960" y="1229040"/>
            <a:ext cx="1197720" cy="372960"/>
          </a:xfrm>
          <a:prstGeom prst="rect">
            <a:avLst/>
          </a:prstGeom>
          <a:noFill/>
          <a:ln w="0">
            <a:noFill/>
          </a:ln>
        </p:spPr>
        <p:style>
          <a:lnRef idx="0"/>
          <a:fillRef idx="0"/>
          <a:effectRef idx="0"/>
          <a:fontRef idx="minor"/>
        </p:style>
        <p:txBody>
          <a:bodyPr tIns="91440" bIns="91440" anchor="t">
            <a:noAutofit/>
          </a:bodyPr>
          <a:p>
            <a:pPr>
              <a:lnSpc>
                <a:spcPct val="100000"/>
              </a:lnSpc>
              <a:tabLst>
                <a:tab algn="l" pos="0"/>
              </a:tabLst>
            </a:pPr>
            <a:r>
              <a:rPr b="1" lang="en" sz="1400" spc="-1" strike="noStrike">
                <a:solidFill>
                  <a:srgbClr val="cccccc"/>
                </a:solidFill>
                <a:latin typeface="Helvetica Neue"/>
                <a:ea typeface="Helvetica Neue"/>
              </a:rPr>
              <a:t>Imagem 2 </a:t>
            </a:r>
            <a:endParaRPr b="0" lang="pt-BR" sz="1400" spc="-1" strike="noStrike">
              <a:solidFill>
                <a:srgbClr val="000000"/>
              </a:solidFill>
              <a:latin typeface="Arial"/>
            </a:endParaRPr>
          </a:p>
        </p:txBody>
      </p:sp>
      <p:sp>
        <p:nvSpPr>
          <p:cNvPr id="56" name="Google Shape;82;p16"/>
          <p:cNvSpPr/>
          <p:nvPr/>
        </p:nvSpPr>
        <p:spPr>
          <a:xfrm>
            <a:off x="905760" y="2571840"/>
            <a:ext cx="1197720" cy="372960"/>
          </a:xfrm>
          <a:prstGeom prst="rect">
            <a:avLst/>
          </a:prstGeom>
          <a:noFill/>
          <a:ln w="0">
            <a:noFill/>
          </a:ln>
        </p:spPr>
        <p:style>
          <a:lnRef idx="0"/>
          <a:fillRef idx="0"/>
          <a:effectRef idx="0"/>
          <a:fontRef idx="minor"/>
        </p:style>
        <p:txBody>
          <a:bodyPr tIns="91440" bIns="91440" anchor="t">
            <a:noAutofit/>
          </a:bodyPr>
          <a:p>
            <a:pPr>
              <a:lnSpc>
                <a:spcPct val="100000"/>
              </a:lnSpc>
              <a:tabLst>
                <a:tab algn="l" pos="0"/>
              </a:tabLst>
            </a:pPr>
            <a:r>
              <a:rPr b="0" lang="en" sz="1000" spc="-1" strike="noStrike">
                <a:solidFill>
                  <a:srgbClr val="666666"/>
                </a:solidFill>
                <a:latin typeface="Helvetica Neue Light"/>
                <a:ea typeface="Helvetica Neue Light"/>
              </a:rPr>
              <a:t>Fonte: XXXX</a:t>
            </a:r>
            <a:endParaRPr b="0" lang="pt-BR" sz="1000" spc="-1" strike="noStrike">
              <a:solidFill>
                <a:srgbClr val="000000"/>
              </a:solidFill>
              <a:latin typeface="Arial"/>
            </a:endParaRPr>
          </a:p>
        </p:txBody>
      </p:sp>
      <p:sp>
        <p:nvSpPr>
          <p:cNvPr id="57" name="Google Shape;83;p16"/>
          <p:cNvSpPr/>
          <p:nvPr/>
        </p:nvSpPr>
        <p:spPr>
          <a:xfrm>
            <a:off x="4572000" y="2571840"/>
            <a:ext cx="1197720" cy="372960"/>
          </a:xfrm>
          <a:prstGeom prst="rect">
            <a:avLst/>
          </a:prstGeom>
          <a:noFill/>
          <a:ln w="0">
            <a:noFill/>
          </a:ln>
        </p:spPr>
        <p:style>
          <a:lnRef idx="0"/>
          <a:fillRef idx="0"/>
          <a:effectRef idx="0"/>
          <a:fontRef idx="minor"/>
        </p:style>
        <p:txBody>
          <a:bodyPr tIns="91440" bIns="91440" anchor="t">
            <a:noAutofit/>
          </a:bodyPr>
          <a:p>
            <a:pPr>
              <a:lnSpc>
                <a:spcPct val="100000"/>
              </a:lnSpc>
              <a:tabLst>
                <a:tab algn="l" pos="0"/>
              </a:tabLst>
            </a:pPr>
            <a:r>
              <a:rPr b="0" lang="en" sz="1000" spc="-1" strike="noStrike">
                <a:solidFill>
                  <a:srgbClr val="666666"/>
                </a:solidFill>
                <a:latin typeface="Helvetica Neue Light"/>
                <a:ea typeface="Helvetica Neue Light"/>
              </a:rPr>
              <a:t>Fonte: XXXX</a:t>
            </a:r>
            <a:endParaRPr b="0" lang="pt-BR" sz="1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8" name="Google Shape;88;p17"/>
          <p:cNvSpPr/>
          <p:nvPr/>
        </p:nvSpPr>
        <p:spPr>
          <a:xfrm>
            <a:off x="746280" y="531720"/>
            <a:ext cx="5105520" cy="643320"/>
          </a:xfrm>
          <a:prstGeom prst="rect">
            <a:avLst/>
          </a:prstGeom>
          <a:noFill/>
          <a:ln w="0">
            <a:noFill/>
          </a:ln>
        </p:spPr>
        <p:style>
          <a:lnRef idx="0"/>
          <a:fillRef idx="0"/>
          <a:effectRef idx="0"/>
          <a:fontRef idx="minor"/>
        </p:style>
        <p:txBody>
          <a:bodyPr tIns="91440" bIns="91440" anchor="t">
            <a:noAutofit/>
          </a:bodyPr>
          <a:p>
            <a:pPr>
              <a:lnSpc>
                <a:spcPct val="100000"/>
              </a:lnSpc>
              <a:tabLst>
                <a:tab algn="l" pos="0"/>
              </a:tabLst>
            </a:pPr>
            <a:r>
              <a:rPr b="1" lang="en" sz="2800" spc="-1" strike="noStrike">
                <a:solidFill>
                  <a:schemeClr val="dk2"/>
                </a:solidFill>
                <a:latin typeface="Helvetica Neue"/>
                <a:ea typeface="Helvetica Neue"/>
              </a:rPr>
              <a:t>Referências Bibliográficas</a:t>
            </a:r>
            <a:endParaRPr b="0" lang="pt-BR" sz="2800" spc="-1" strike="noStrike">
              <a:solidFill>
                <a:srgbClr val="000000"/>
              </a:solidFill>
              <a:latin typeface="Arial"/>
            </a:endParaRPr>
          </a:p>
        </p:txBody>
      </p:sp>
      <p:sp>
        <p:nvSpPr>
          <p:cNvPr id="59" name="Google Shape;89;p17"/>
          <p:cNvSpPr/>
          <p:nvPr/>
        </p:nvSpPr>
        <p:spPr>
          <a:xfrm>
            <a:off x="746280" y="1669680"/>
            <a:ext cx="7651080" cy="2455560"/>
          </a:xfrm>
          <a:prstGeom prst="rect">
            <a:avLst/>
          </a:prstGeom>
          <a:noFill/>
          <a:ln w="0">
            <a:noFill/>
          </a:ln>
        </p:spPr>
        <p:style>
          <a:lnRef idx="0"/>
          <a:fillRef idx="0"/>
          <a:effectRef idx="0"/>
          <a:fontRef idx="minor"/>
        </p:style>
        <p:txBody>
          <a:bodyPr tIns="91440" bIns="91440" anchor="t">
            <a:noAutofit/>
          </a:bodyPr>
          <a:p>
            <a:pPr>
              <a:lnSpc>
                <a:spcPct val="100000"/>
              </a:lnSpc>
              <a:tabLst>
                <a:tab algn="l" pos="0"/>
              </a:tabLst>
            </a:pPr>
            <a:r>
              <a:rPr b="0" lang="en" sz="1200" spc="-1" strike="noStrike">
                <a:solidFill>
                  <a:srgbClr val="434343"/>
                </a:solidFill>
                <a:latin typeface="Helvetica Neue"/>
                <a:ea typeface="Helvetica Neue"/>
              </a:rPr>
              <a:t>AMARAL, Emília; SEVERINO, Antônio; PATROCÍNIO, Mauro Ferreira do. Novo manual de redação: gramática, literatura, interpretação de texto. São Paulo: Círculo do Livro, 1995.</a:t>
            </a:r>
            <a:endParaRPr b="0" lang="pt-BR" sz="1200" spc="-1" strike="noStrike">
              <a:solidFill>
                <a:srgbClr val="000000"/>
              </a:solidFill>
              <a:latin typeface="Arial"/>
            </a:endParaRPr>
          </a:p>
          <a:p>
            <a:pPr>
              <a:lnSpc>
                <a:spcPct val="100000"/>
              </a:lnSpc>
              <a:tabLst>
                <a:tab algn="l" pos="0"/>
              </a:tabLst>
            </a:pPr>
            <a:endParaRPr b="0" lang="pt-BR" sz="1200" spc="-1" strike="noStrike">
              <a:solidFill>
                <a:srgbClr val="000000"/>
              </a:solidFill>
              <a:latin typeface="Arial"/>
            </a:endParaRPr>
          </a:p>
          <a:p>
            <a:pPr>
              <a:lnSpc>
                <a:spcPct val="100000"/>
              </a:lnSpc>
              <a:tabLst>
                <a:tab algn="l" pos="0"/>
              </a:tabLst>
            </a:pPr>
            <a:r>
              <a:rPr b="0" lang="en" sz="1200" spc="-1" strike="noStrike">
                <a:solidFill>
                  <a:srgbClr val="434343"/>
                </a:solidFill>
                <a:latin typeface="Helvetica Neue"/>
                <a:ea typeface="Helvetica Neue"/>
              </a:rPr>
              <a:t>PERELMAN, Chaïm; OLBRECHTS, Lucie. Tratado da argumentação: a nova retórica. São Paulo: Martins Fontes, 1996.</a:t>
            </a:r>
            <a:endParaRPr b="0" lang="pt-BR" sz="1200" spc="-1" strike="noStrike">
              <a:solidFill>
                <a:srgbClr val="000000"/>
              </a:solidFill>
              <a:latin typeface="Arial"/>
            </a:endParaRPr>
          </a:p>
          <a:p>
            <a:pPr>
              <a:lnSpc>
                <a:spcPct val="100000"/>
              </a:lnSpc>
              <a:tabLst>
                <a:tab algn="l" pos="0"/>
              </a:tabLst>
            </a:pPr>
            <a:endParaRPr b="0" lang="pt-BR" sz="1200" spc="-1" strike="noStrike">
              <a:solidFill>
                <a:srgbClr val="000000"/>
              </a:solidFill>
              <a:latin typeface="Arial"/>
            </a:endParaRPr>
          </a:p>
          <a:p>
            <a:pPr>
              <a:lnSpc>
                <a:spcPct val="100000"/>
              </a:lnSpc>
              <a:tabLst>
                <a:tab algn="l" pos="0"/>
              </a:tabLst>
            </a:pPr>
            <a:r>
              <a:rPr b="0" lang="en" sz="1200" spc="-1" strike="noStrike">
                <a:solidFill>
                  <a:srgbClr val="434343"/>
                </a:solidFill>
                <a:latin typeface="Helvetica Neue"/>
                <a:ea typeface="Helvetica Neue"/>
              </a:rPr>
              <a:t>COMPAGNON, Antoine. O leitor. In:______. O demônio da teoria: literatura e senso comum. Tradução de Cleonice Paes Barreto Mourão. Belo Horizonte: Editora UFMG, 1999. Cap. 4, p. 139-164.</a:t>
            </a:r>
            <a:endParaRPr b="0" lang="pt-BR"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79</TotalTime>
  <Application>LibreOffice/7.5.7.1$Windows_X86_64 LibreOffice_project/47eb0cf7efbacdee9b19ae25d6752381ede23126</Application>
  <AppVersion>15.0000</AppVersion>
  <Words>579</Words>
  <Paragraphs>20</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Divamelia de Oliveira Bezerra Gomes</dc:creator>
  <dc:description/>
  <dc:language>pt-BR</dc:language>
  <cp:lastModifiedBy/>
  <dcterms:modified xsi:type="dcterms:W3CDTF">2023-11-29T09:11:11Z</dcterms:modified>
  <cp:revision>6</cp:revision>
  <dc:subject/>
  <dc:title>Template de Apresentação</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5</vt:i4>
  </property>
  <property fmtid="{D5CDD505-2E9C-101B-9397-08002B2CF9AE}" pid="3" name="PresentationFormat">
    <vt:lpwstr>Apresentação na tela (16:9)</vt:lpwstr>
  </property>
  <property fmtid="{D5CDD505-2E9C-101B-9397-08002B2CF9AE}" pid="4" name="Slides">
    <vt:i4>5</vt:i4>
  </property>
</Properties>
</file>