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Helvetica Neue Light" charset="0"/>
      <p:regular r:id="rId8"/>
      <p:bold r:id="rId9"/>
      <p:italic r:id="rId10"/>
      <p:boldItalic r:id="rId11"/>
    </p:embeddedFont>
    <p:embeddedFont>
      <p:font typeface="Helvetica Neue"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91" d="100"/>
          <a:sy n="91" d="100"/>
        </p:scale>
        <p:origin x="-786" y="-9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xmlns="" val="48604433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01bd76d9f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g401bd76d9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4059627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401bd76d9f_0_1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401bd76d9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4182540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01bd76d9f_0_1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Google Shape;67;g401bd76d9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2844475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401bd76d9f_0_3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401bd76d9f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1643524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01bd76d9f_0_5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Google Shape;86;g401bd76d9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380810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dpi="0" rotWithShape="1">
          <a:blip r:embed="rId13">
            <a:lum/>
          </a:blip>
          <a:srcRect/>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257775"/>
            <a:ext cx="8520600" cy="858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800">
                <a:latin typeface="Helvetica Neue Light"/>
                <a:ea typeface="Helvetica Neue Light"/>
                <a:cs typeface="Helvetica Neue Light"/>
                <a:sym typeface="Helvetica Neue Light"/>
              </a:rPr>
              <a:t>Template de Apresentação</a:t>
            </a:r>
            <a:endParaRPr sz="4800">
              <a:latin typeface="Helvetica Neue Light"/>
              <a:ea typeface="Helvetica Neue Light"/>
              <a:cs typeface="Helvetica Neue Light"/>
              <a:sym typeface="Helvetica Neue Light"/>
            </a:endParaRPr>
          </a:p>
        </p:txBody>
      </p:sp>
      <p:sp>
        <p:nvSpPr>
          <p:cNvPr id="55" name="Google Shape;55;p13"/>
          <p:cNvSpPr txBox="1">
            <a:spLocks noGrp="1"/>
          </p:cNvSpPr>
          <p:nvPr>
            <p:ph type="subTitle" idx="1"/>
          </p:nvPr>
        </p:nvSpPr>
        <p:spPr>
          <a:xfrm>
            <a:off x="1902900" y="2116075"/>
            <a:ext cx="5338200" cy="609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Helvetica Neue"/>
                <a:ea typeface="Helvetica Neue"/>
                <a:cs typeface="Helvetica Neue"/>
                <a:sym typeface="Helvetica Neue"/>
              </a:rPr>
              <a:t>Subtítulo de Apresentação</a:t>
            </a:r>
            <a:endParaRPr b="1">
              <a:latin typeface="Helvetica Neue"/>
              <a:ea typeface="Helvetica Neue"/>
              <a:cs typeface="Helvetica Neue"/>
              <a:sym typeface="Helvetica Neue"/>
            </a:endParaRPr>
          </a:p>
        </p:txBody>
      </p:sp>
      <p:pic>
        <p:nvPicPr>
          <p:cNvPr id="56" name="Google Shape;56;p13"/>
          <p:cNvPicPr preferRelativeResize="0"/>
          <p:nvPr/>
        </p:nvPicPr>
        <p:blipFill>
          <a:blip r:embed="rId3"/>
          <a:stretch>
            <a:fillRect/>
          </a:stretch>
        </p:blipFill>
        <p:spPr>
          <a:xfrm>
            <a:off x="3453464" y="2899366"/>
            <a:ext cx="2237072" cy="95826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p:nvPr/>
        </p:nvSpPr>
        <p:spPr>
          <a:xfrm>
            <a:off x="621425" y="920800"/>
            <a:ext cx="7681500" cy="1767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dirty="0">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a:t>
            </a:r>
            <a:endParaRPr/>
          </a:p>
        </p:txBody>
      </p:sp>
      <p:sp>
        <p:nvSpPr>
          <p:cNvPr id="62" name="Google Shape;62;p14"/>
          <p:cNvSpPr txBox="1"/>
          <p:nvPr/>
        </p:nvSpPr>
        <p:spPr>
          <a:xfrm>
            <a:off x="621425" y="277000"/>
            <a:ext cx="38607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Tópico 1</a:t>
            </a:r>
            <a:endParaRPr/>
          </a:p>
        </p:txBody>
      </p:sp>
      <p:sp>
        <p:nvSpPr>
          <p:cNvPr id="63" name="Google Shape;63;p14"/>
          <p:cNvSpPr txBox="1"/>
          <p:nvPr/>
        </p:nvSpPr>
        <p:spPr>
          <a:xfrm>
            <a:off x="610150" y="3296800"/>
            <a:ext cx="7681500" cy="1053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endParaRPr/>
          </a:p>
        </p:txBody>
      </p:sp>
      <p:sp>
        <p:nvSpPr>
          <p:cNvPr id="64" name="Google Shape;64;p14"/>
          <p:cNvSpPr txBox="1"/>
          <p:nvPr/>
        </p:nvSpPr>
        <p:spPr>
          <a:xfrm>
            <a:off x="610150" y="2606750"/>
            <a:ext cx="38607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Tópico 2</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p:nvPr/>
        </p:nvSpPr>
        <p:spPr>
          <a:xfrm>
            <a:off x="2807550" y="605700"/>
            <a:ext cx="5974500" cy="3429000"/>
          </a:xfrm>
          <a:prstGeom prst="rect">
            <a:avLst/>
          </a:prstGeom>
          <a:noFill/>
          <a:ln>
            <a:noFill/>
          </a:ln>
        </p:spPr>
        <p:txBody>
          <a:bodyPr spcFirstLastPara="1" wrap="square" lIns="91425" tIns="91425" rIns="91425" bIns="91425" anchor="t" anchorCtr="0">
            <a:noAutofit/>
          </a:bodyPr>
          <a:lstStyle/>
          <a:p>
            <a:pPr marL="0" lvl="0" indent="0" algn="just">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a:latin typeface="Helvetica Neue Light"/>
              <a:ea typeface="Helvetica Neue Light"/>
              <a:cs typeface="Helvetica Neue Light"/>
              <a:sym typeface="Helvetica Neue Light"/>
            </a:endParaRPr>
          </a:p>
        </p:txBody>
      </p:sp>
      <p:sp>
        <p:nvSpPr>
          <p:cNvPr id="70" name="Google Shape;70;p15"/>
          <p:cNvSpPr/>
          <p:nvPr/>
        </p:nvSpPr>
        <p:spPr>
          <a:xfrm>
            <a:off x="486650" y="677550"/>
            <a:ext cx="2193600" cy="3058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 name="Google Shape;71;p15"/>
          <p:cNvSpPr txBox="1"/>
          <p:nvPr/>
        </p:nvSpPr>
        <p:spPr>
          <a:xfrm>
            <a:off x="1100600" y="2068650"/>
            <a:ext cx="965700" cy="5031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b="1">
                <a:solidFill>
                  <a:srgbClr val="CCCCCC"/>
                </a:solidFill>
                <a:latin typeface="Helvetica Neue"/>
                <a:ea typeface="Helvetica Neue"/>
                <a:cs typeface="Helvetica Neue"/>
                <a:sym typeface="Helvetica Neue"/>
              </a:rPr>
              <a:t>imagem</a:t>
            </a:r>
            <a:endParaRPr b="1">
              <a:solidFill>
                <a:srgbClr val="CCCCCC"/>
              </a:solidFill>
              <a:latin typeface="Helvetica Neue"/>
              <a:ea typeface="Helvetica Neue"/>
              <a:cs typeface="Helvetica Neue"/>
              <a:sym typeface="Helvetica Neue"/>
            </a:endParaRPr>
          </a:p>
        </p:txBody>
      </p:sp>
      <p:sp>
        <p:nvSpPr>
          <p:cNvPr id="72" name="Google Shape;72;p15"/>
          <p:cNvSpPr txBox="1"/>
          <p:nvPr/>
        </p:nvSpPr>
        <p:spPr>
          <a:xfrm>
            <a:off x="486650" y="37360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p:nvPr/>
        </p:nvSpPr>
        <p:spPr>
          <a:xfrm>
            <a:off x="521550" y="2955250"/>
            <a:ext cx="8100900" cy="15057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a:latin typeface="Helvetica Neue Light"/>
              <a:ea typeface="Helvetica Neue Light"/>
              <a:cs typeface="Helvetica Neue Light"/>
              <a:sym typeface="Helvetica Neue Light"/>
            </a:endParaRPr>
          </a:p>
        </p:txBody>
      </p:sp>
      <p:sp>
        <p:nvSpPr>
          <p:cNvPr id="78" name="Google Shape;78;p16"/>
          <p:cNvSpPr/>
          <p:nvPr/>
        </p:nvSpPr>
        <p:spPr>
          <a:xfrm>
            <a:off x="905900" y="389250"/>
            <a:ext cx="3331800" cy="2182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Google Shape;79;p16"/>
          <p:cNvSpPr txBox="1"/>
          <p:nvPr/>
        </p:nvSpPr>
        <p:spPr>
          <a:xfrm>
            <a:off x="2088950" y="12289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solidFill>
                  <a:srgbClr val="CCCCCC"/>
                </a:solidFill>
                <a:latin typeface="Helvetica Neue"/>
                <a:ea typeface="Helvetica Neue"/>
                <a:cs typeface="Helvetica Neue"/>
                <a:sym typeface="Helvetica Neue"/>
              </a:rPr>
              <a:t>Imagem 1 </a:t>
            </a:r>
            <a:endParaRPr b="1">
              <a:solidFill>
                <a:srgbClr val="CCCCCC"/>
              </a:solidFill>
              <a:latin typeface="Helvetica Neue"/>
              <a:ea typeface="Helvetica Neue"/>
              <a:cs typeface="Helvetica Neue"/>
              <a:sym typeface="Helvetica Neue"/>
            </a:endParaRPr>
          </a:p>
        </p:txBody>
      </p:sp>
      <p:sp>
        <p:nvSpPr>
          <p:cNvPr id="80" name="Google Shape;80;p16"/>
          <p:cNvSpPr/>
          <p:nvPr/>
        </p:nvSpPr>
        <p:spPr>
          <a:xfrm>
            <a:off x="4572000" y="389250"/>
            <a:ext cx="3331800" cy="2182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Google Shape;81;p16"/>
          <p:cNvSpPr txBox="1"/>
          <p:nvPr/>
        </p:nvSpPr>
        <p:spPr>
          <a:xfrm>
            <a:off x="5755050" y="12289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solidFill>
                  <a:srgbClr val="CCCCCC"/>
                </a:solidFill>
                <a:latin typeface="Helvetica Neue"/>
                <a:ea typeface="Helvetica Neue"/>
                <a:cs typeface="Helvetica Neue"/>
                <a:sym typeface="Helvetica Neue"/>
              </a:rPr>
              <a:t>Imagem 2 </a:t>
            </a:r>
            <a:endParaRPr b="1">
              <a:solidFill>
                <a:srgbClr val="CCCCCC"/>
              </a:solidFill>
              <a:latin typeface="Helvetica Neue"/>
              <a:ea typeface="Helvetica Neue"/>
              <a:cs typeface="Helvetica Neue"/>
              <a:sym typeface="Helvetica Neue"/>
            </a:endParaRPr>
          </a:p>
        </p:txBody>
      </p:sp>
      <p:sp>
        <p:nvSpPr>
          <p:cNvPr id="82" name="Google Shape;82;p16"/>
          <p:cNvSpPr txBox="1"/>
          <p:nvPr/>
        </p:nvSpPr>
        <p:spPr>
          <a:xfrm>
            <a:off x="905900" y="25717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sp>
        <p:nvSpPr>
          <p:cNvPr id="83" name="Google Shape;83;p16"/>
          <p:cNvSpPr txBox="1"/>
          <p:nvPr/>
        </p:nvSpPr>
        <p:spPr>
          <a:xfrm>
            <a:off x="4572000" y="25717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7"/>
          <p:cNvSpPr txBox="1"/>
          <p:nvPr/>
        </p:nvSpPr>
        <p:spPr>
          <a:xfrm>
            <a:off x="746250" y="531550"/>
            <a:ext cx="51060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Referências Bibliográficas</a:t>
            </a:r>
            <a:endParaRPr/>
          </a:p>
        </p:txBody>
      </p:sp>
      <p:sp>
        <p:nvSpPr>
          <p:cNvPr id="89" name="Google Shape;89;p17"/>
          <p:cNvSpPr txBox="1"/>
          <p:nvPr/>
        </p:nvSpPr>
        <p:spPr>
          <a:xfrm>
            <a:off x="746250" y="1669575"/>
            <a:ext cx="7651500" cy="2455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AMARAL, Emília; SEVERINO, Antônio; PATROCÍNIO, Mauro Ferreira do. Novo manual de redação: gramática, literatura, interpretação de texto. São Paulo: Círculo do Livro, 1995.</a:t>
            </a: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PERELMAN, Chaïm; OLBRECHTS, Lucie. Tratado da argumentação: a nova retórica. São Paulo: Martins Fontes, 1996.</a:t>
            </a: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COMPAGNON, Antoine. O leitor. In:______. O demônio da teoria: literatura e senso comum. Tradução de Cleonice Paes Barreto Mourão. Belo Horizonte: Editora UFMG, 1999. Cap. 4, p. 139-164.</a:t>
            </a:r>
            <a:endParaRPr sz="1200">
              <a:solidFill>
                <a:srgbClr val="434343"/>
              </a:solidFill>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579</Words>
  <Application>Microsoft Office PowerPoint</Application>
  <PresentationFormat>Apresentação na tela (16:9)</PresentationFormat>
  <Paragraphs>20</Paragraphs>
  <Slides>5</Slides>
  <Notes>5</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vt:i4>
      </vt:variant>
    </vt:vector>
  </HeadingPairs>
  <TitlesOfParts>
    <vt:vector size="9" baseType="lpstr">
      <vt:lpstr>Arial</vt:lpstr>
      <vt:lpstr>Helvetica Neue Light</vt:lpstr>
      <vt:lpstr>Helvetica Neue</vt:lpstr>
      <vt:lpstr>Simple Light</vt:lpstr>
      <vt:lpstr>Template de Apresentação</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de Apresentação</dc:title>
  <dc:creator>Divamelia de Oliveira Bezerra Gomes</dc:creator>
  <cp:lastModifiedBy>Ricardo</cp:lastModifiedBy>
  <cp:revision>3</cp:revision>
  <dcterms:modified xsi:type="dcterms:W3CDTF">2020-11-05T01:05:14Z</dcterms:modified>
</cp:coreProperties>
</file>