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FFFF"/>
    <a:srgbClr val="0033CC"/>
    <a:srgbClr val="0066FF"/>
    <a:srgbClr val="0099FF"/>
    <a:srgbClr val="33CCFF"/>
    <a:srgbClr val="339933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82168"/>
  </p:normalViewPr>
  <p:slideViewPr>
    <p:cSldViewPr>
      <p:cViewPr>
        <p:scale>
          <a:sx n="27" d="100"/>
          <a:sy n="27" d="100"/>
        </p:scale>
        <p:origin x="-1824" y="3403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48A76CE8-A904-411D-B2DE-A9FDB83A63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006FB778-5C7A-4169-A91F-EA7B907589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D0FC7A21-F7A1-412F-8715-120982C098D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B3F7EE17-43DA-44AA-95A8-10F1FEBAA6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B55B3BBB-D2F6-42F5-B7FB-F65CA9C898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0BA66E-C2A5-4609-93DA-090B4E1900A6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4626" y="11836400"/>
            <a:ext cx="30765750" cy="81661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29251" y="21590000"/>
            <a:ext cx="25336500" cy="97361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FACDC-360D-4044-9991-B8B9139FCD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A5A67-C4CD-490D-9C2D-832B6C0F6FA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5788939" y="3386138"/>
            <a:ext cx="7691437" cy="30480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714626" y="3386138"/>
            <a:ext cx="22921913" cy="304800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3C357-0D33-4342-8E64-DDB3CE5DA40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E6DB2-0906-43BF-8534-E3CD74680F5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9088" y="24482427"/>
            <a:ext cx="30765750" cy="75676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59088" y="16148052"/>
            <a:ext cx="30765750" cy="8334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C3097-AA69-495A-8FFE-6AC4A8E345A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714626" y="11006138"/>
            <a:ext cx="15306675" cy="22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173701" y="11006138"/>
            <a:ext cx="15306675" cy="22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71148-DEE0-460B-8215-E87EAF1D3F1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0" y="1525588"/>
            <a:ext cx="32575500" cy="6350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09751" y="8528052"/>
            <a:ext cx="15992475" cy="3554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09751" y="12082463"/>
            <a:ext cx="15992475" cy="21951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8386426" y="8528052"/>
            <a:ext cx="15998825" cy="3554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8386426" y="12082463"/>
            <a:ext cx="15998825" cy="21951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B0CFE-31A2-4E5A-B6CA-2DDEA3A67EA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F0829-3F2D-4AB8-9D36-1DAEC8B6D71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46EA6-CB61-495F-ACFE-43BED63EF7B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0" y="1517652"/>
            <a:ext cx="11907838" cy="6454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0976" y="1517652"/>
            <a:ext cx="20234275" cy="32516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09750" y="7972425"/>
            <a:ext cx="11907838" cy="2606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D0DC0-6230-4B4C-BE2C-172FBFDF0C5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4538" y="26670002"/>
            <a:ext cx="21717000" cy="31480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094538" y="3403600"/>
            <a:ext cx="21717000" cy="228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94538" y="29818015"/>
            <a:ext cx="21717000" cy="4471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993B0-6AD1-46D2-9DA5-9503AEE05B3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2430463" y="3840163"/>
            <a:ext cx="2754312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3656" tIns="206828" rIns="413656" bIns="2068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2430463" y="12480925"/>
            <a:ext cx="27543125" cy="259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3656" tIns="206828" rIns="413656" bIns="206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9365238"/>
            <a:ext cx="6750050" cy="2881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/>
          <a:lstStyle>
            <a:lvl1pPr eaLnBrk="1" hangingPunct="1">
              <a:defRPr sz="6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1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/>
          <a:lstStyle>
            <a:lvl1pPr algn="ctr" eaLnBrk="1" hangingPunct="1">
              <a:defRPr sz="6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65238"/>
            <a:ext cx="6750050" cy="2881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300"/>
            </a:lvl1pPr>
          </a:lstStyle>
          <a:p>
            <a:fld id="{B8D0C7FE-7B98-4FBC-9E41-439646B9A26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2pPr>
      <a:lvl3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3pPr>
      <a:lvl4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4pPr>
      <a:lvl5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5pPr>
      <a:lvl6pPr marL="4572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6pPr>
      <a:lvl7pPr marL="9144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1550988" indent="-1550988" algn="l" defTabSz="4137025" rtl="0" eaLnBrk="0" fontAlgn="base" hangingPunct="0">
        <a:spcBef>
          <a:spcPct val="20000"/>
        </a:spcBef>
        <a:spcAft>
          <a:spcPct val="0"/>
        </a:spcAft>
        <a:buChar char="•"/>
        <a:defRPr sz="14500">
          <a:solidFill>
            <a:schemeClr val="tx1"/>
          </a:solidFill>
          <a:latin typeface="+mn-lt"/>
          <a:ea typeface="+mn-ea"/>
          <a:cs typeface="+mn-cs"/>
        </a:defRPr>
      </a:lvl1pPr>
      <a:lvl2pPr marL="3360738" indent="-1292225" algn="l" defTabSz="4137025" rtl="0" eaLnBrk="0" fontAlgn="base" hangingPunct="0">
        <a:spcBef>
          <a:spcPct val="20000"/>
        </a:spcBef>
        <a:spcAft>
          <a:spcPct val="0"/>
        </a:spcAft>
        <a:buChar char="–"/>
        <a:defRPr sz="12700">
          <a:solidFill>
            <a:schemeClr val="tx1"/>
          </a:solidFill>
          <a:latin typeface="+mn-lt"/>
        </a:defRPr>
      </a:lvl2pPr>
      <a:lvl3pPr marL="5170488" indent="-1033463" algn="l" defTabSz="4137025" rtl="0" eaLnBrk="0" fontAlgn="base" hangingPunct="0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</a:defRPr>
      </a:lvl3pPr>
      <a:lvl4pPr marL="7239000" indent="-1033463" algn="l" defTabSz="4137025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4pPr>
      <a:lvl5pPr marL="9307513" indent="-1035050" algn="l" defTabSz="4137025" rtl="0" eaLnBrk="0" fontAlgn="base" hangingPunct="0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5pPr>
      <a:lvl6pPr marL="97650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6pPr>
      <a:lvl7pPr marL="102222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7pPr>
      <a:lvl8pPr marL="106794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8pPr>
      <a:lvl9pPr marL="111366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Planilha_do_Microsoft_Office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FUNDO PARA BANN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" y="1480"/>
            <a:ext cx="32403354" cy="43202440"/>
          </a:xfrm>
          <a:prstGeom prst="rect">
            <a:avLst/>
          </a:prstGeom>
        </p:spPr>
      </p:pic>
      <p:sp>
        <p:nvSpPr>
          <p:cNvPr id="55" name="Title 1">
            <a:extLst>
              <a:ext uri="{FF2B5EF4-FFF2-40B4-BE49-F238E27FC236}">
                <a16:creationId xmlns:a16="http://schemas.microsoft.com/office/drawing/2014/main" xmlns="" id="{A53C3693-0FDC-47E9-9B15-AA4A31A4ED1E}"/>
              </a:ext>
            </a:extLst>
          </p:cNvPr>
          <p:cNvSpPr txBox="1"/>
          <p:nvPr/>
        </p:nvSpPr>
        <p:spPr>
          <a:xfrm>
            <a:off x="1147763" y="5894388"/>
            <a:ext cx="30110112" cy="22129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t-BR" sz="65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Título do trabalho Arial, negrito, corpo 72pt, podendo ser reduzido para até corpo 60, caso a quantidade de texto ultrapasse o espaço delimitado</a:t>
            </a:r>
            <a:endParaRPr lang="en-US" sz="65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3075" name="Title 1"/>
          <p:cNvSpPr txBox="1">
            <a:spLocks noChangeArrowheads="1"/>
          </p:cNvSpPr>
          <p:nvPr/>
        </p:nvSpPr>
        <p:spPr bwMode="auto">
          <a:xfrm>
            <a:off x="2430463" y="8037513"/>
            <a:ext cx="2754471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32054" tIns="216027" rIns="432054" bIns="216027" anchor="ctr"/>
          <a:lstStyle/>
          <a:p>
            <a:pPr algn="ctr" eaLnBrk="1" hangingPunct="1"/>
            <a:r>
              <a:rPr lang="pt-BR" altLang="pt-BR" sz="4000" b="1" dirty="0">
                <a:latin typeface="Calibri" pitchFamily="34" charset="0"/>
                <a:ea typeface="Geneva" pitchFamily="34" charset="0"/>
                <a:cs typeface="Geneva" pitchFamily="34" charset="0"/>
              </a:rPr>
              <a:t>Nomes dos autores: </a:t>
            </a:r>
            <a:r>
              <a:rPr lang="pt-BR" altLang="pt-BR" sz="4000" b="1" dirty="0" err="1">
                <a:latin typeface="Calibri" pitchFamily="34" charset="0"/>
                <a:ea typeface="Geneva" pitchFamily="34" charset="0"/>
                <a:cs typeface="Geneva" pitchFamily="34" charset="0"/>
              </a:rPr>
              <a:t>arial</a:t>
            </a:r>
            <a:r>
              <a:rPr lang="pt-BR" altLang="pt-BR" sz="4000" b="1" dirty="0">
                <a:latin typeface="Calibri" pitchFamily="34" charset="0"/>
                <a:ea typeface="Geneva" pitchFamily="34" charset="0"/>
                <a:cs typeface="Geneva" pitchFamily="34" charset="0"/>
              </a:rPr>
              <a:t>, negrito, corpo 40pt</a:t>
            </a:r>
          </a:p>
          <a:p>
            <a:pPr algn="ctr" eaLnBrk="1" hangingPunct="1"/>
            <a:r>
              <a:rPr lang="pt-BR" altLang="pt-BR" sz="4000" dirty="0">
                <a:latin typeface="Calibri" pitchFamily="34" charset="0"/>
                <a:ea typeface="Geneva" pitchFamily="34" charset="0"/>
                <a:cs typeface="Geneva" pitchFamily="34" charset="0"/>
              </a:rPr>
              <a:t>Instituições; unidade acadêmica e endereço eletrônico: </a:t>
            </a:r>
            <a:r>
              <a:rPr lang="pt-BR" altLang="pt-BR" sz="4000" dirty="0" err="1">
                <a:latin typeface="Calibri" pitchFamily="34" charset="0"/>
                <a:ea typeface="Geneva" pitchFamily="34" charset="0"/>
                <a:cs typeface="Geneva" pitchFamily="34" charset="0"/>
              </a:rPr>
              <a:t>arial</a:t>
            </a:r>
            <a:r>
              <a:rPr lang="pt-BR" altLang="pt-BR" sz="4000" dirty="0">
                <a:latin typeface="Calibri" pitchFamily="34" charset="0"/>
                <a:ea typeface="Geneva" pitchFamily="34" charset="0"/>
                <a:cs typeface="Geneva" pitchFamily="34" charset="0"/>
              </a:rPr>
              <a:t>, regular, corpo 30pt </a:t>
            </a:r>
            <a:endParaRPr lang="en-US" altLang="pt-BR" sz="4000" dirty="0">
              <a:latin typeface="Arial" charset="0"/>
              <a:ea typeface="Geneva" pitchFamily="34" charset="0"/>
              <a:cs typeface="Geneva" pitchFamily="34" charset="0"/>
            </a:endParaRPr>
          </a:p>
        </p:txBody>
      </p:sp>
      <p:sp>
        <p:nvSpPr>
          <p:cNvPr id="3076" name="Subtitle 2"/>
          <p:cNvSpPr txBox="1">
            <a:spLocks noChangeArrowheads="1"/>
          </p:cNvSpPr>
          <p:nvPr/>
        </p:nvSpPr>
        <p:spPr bwMode="auto">
          <a:xfrm>
            <a:off x="1204913" y="17237075"/>
            <a:ext cx="14400212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</a:pPr>
            <a:r>
              <a:rPr lang="pt-BR" altLang="pt-BR" sz="6000" b="1" dirty="0">
                <a:latin typeface="Arial" charset="0"/>
                <a:ea typeface="Geneva" pitchFamily="34" charset="0"/>
                <a:cs typeface="Geneva" pitchFamily="34" charset="0"/>
              </a:rPr>
              <a:t>METODOLOGIA</a:t>
            </a:r>
            <a:endParaRPr lang="pt-BR" altLang="pt-BR" dirty="0">
              <a:latin typeface="Arial" charset="0"/>
              <a:ea typeface="Geneva" pitchFamily="34" charset="0"/>
              <a:cs typeface="Geneva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pt-BR" dirty="0">
                <a:latin typeface="Arial" charset="0"/>
                <a:ea typeface="Geneva" pitchFamily="34" charset="0"/>
                <a:cs typeface="Geneva" pitchFamily="34" charset="0"/>
              </a:rPr>
              <a:t>Corpo do texto </a:t>
            </a:r>
            <a:r>
              <a:rPr lang="pt-BR" altLang="pt-BR" dirty="0" err="1">
                <a:latin typeface="Arial" charset="0"/>
                <a:ea typeface="Geneva" pitchFamily="34" charset="0"/>
                <a:cs typeface="Geneva" pitchFamily="34" charset="0"/>
              </a:rPr>
              <a:t>Arial</a:t>
            </a:r>
            <a:r>
              <a:rPr lang="pt-BR" altLang="pt-BR" dirty="0">
                <a:latin typeface="Arial" charset="0"/>
                <a:ea typeface="Geneva" pitchFamily="34" charset="0"/>
                <a:cs typeface="Geneva" pitchFamily="34" charset="0"/>
              </a:rPr>
              <a:t> regular tamanho 32pt, podendo ser reduzido para até 24pt, caso a quantidade de texto ultrapasse o espaço delimitado. ...............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 dirty="0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spcBef>
                <a:spcPct val="20000"/>
              </a:spcBef>
            </a:pPr>
            <a:endParaRPr lang="pt-BR" altLang="pt-BR" dirty="0">
              <a:latin typeface="Arial" charset="0"/>
              <a:ea typeface="Geneva" pitchFamily="34" charset="0"/>
              <a:cs typeface="Geneva" pitchFamily="34" charset="0"/>
            </a:endParaRPr>
          </a:p>
        </p:txBody>
      </p:sp>
      <p:sp>
        <p:nvSpPr>
          <p:cNvPr id="3077" name="Subtitle 2"/>
          <p:cNvSpPr txBox="1">
            <a:spLocks noChangeArrowheads="1"/>
          </p:cNvSpPr>
          <p:nvPr/>
        </p:nvSpPr>
        <p:spPr bwMode="auto">
          <a:xfrm>
            <a:off x="16916400" y="31472188"/>
            <a:ext cx="14400213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eaLnBrk="1" hangingPunct="1">
              <a:spcBef>
                <a:spcPct val="20000"/>
              </a:spcBef>
            </a:pPr>
            <a:r>
              <a:rPr lang="pt-BR" altLang="pt-BR" sz="6000" b="1">
                <a:latin typeface="Arial" charset="0"/>
                <a:ea typeface="Geneva" pitchFamily="34" charset="0"/>
                <a:cs typeface="Geneva" pitchFamily="34" charset="0"/>
              </a:rPr>
              <a:t>CONCLUSÃO/CONSIDERAÇÕES FINAIS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>
              <a:latin typeface="Arial" charset="0"/>
              <a:ea typeface="Geneva" pitchFamily="34" charset="0"/>
              <a:cs typeface="Geneva" pitchFamily="34" charset="0"/>
            </a:endParaRPr>
          </a:p>
        </p:txBody>
      </p:sp>
      <p:sp>
        <p:nvSpPr>
          <p:cNvPr id="3078" name="Subtitle 2"/>
          <p:cNvSpPr txBox="1">
            <a:spLocks noChangeArrowheads="1"/>
          </p:cNvSpPr>
          <p:nvPr/>
        </p:nvSpPr>
        <p:spPr bwMode="auto">
          <a:xfrm>
            <a:off x="16857663" y="37376100"/>
            <a:ext cx="144002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</a:pPr>
            <a:r>
              <a:rPr lang="pt-BR" altLang="pt-BR" sz="6000" b="1">
                <a:latin typeface="Arial" charset="0"/>
                <a:ea typeface="Geneva" pitchFamily="34" charset="0"/>
                <a:cs typeface="Geneva" pitchFamily="34" charset="0"/>
              </a:rPr>
              <a:t>REFERÊNCIAS 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</p:txBody>
      </p:sp>
      <p:sp>
        <p:nvSpPr>
          <p:cNvPr id="3079" name="Subtitle 2"/>
          <p:cNvSpPr txBox="1">
            <a:spLocks noChangeArrowheads="1"/>
          </p:cNvSpPr>
          <p:nvPr/>
        </p:nvSpPr>
        <p:spPr bwMode="auto">
          <a:xfrm>
            <a:off x="1204913" y="24606250"/>
            <a:ext cx="14400212" cy="1064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</a:pPr>
            <a:r>
              <a:rPr lang="pt-BR" altLang="pt-BR" sz="6000" b="1">
                <a:latin typeface="Arial" charset="0"/>
                <a:ea typeface="Geneva" pitchFamily="34" charset="0"/>
                <a:cs typeface="Geneva" pitchFamily="34" charset="0"/>
              </a:rPr>
              <a:t>RESULTADOS E DISCUSSÃO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>
                <a:latin typeface="Arial" charset="0"/>
                <a:ea typeface="Geneva" pitchFamily="34" charset="0"/>
                <a:cs typeface="Geneva" pitchFamily="34" charset="0"/>
              </a:rPr>
              <a:t>Corpo do texto Arial regular tamanho 32pt, podendo ser reduzido para até 24pt, caso a quantidade de texto ultrapasse o espaço delimitado. ....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>
              <a:latin typeface="Arial" charset="0"/>
              <a:ea typeface="Geneva" pitchFamily="34" charset="0"/>
              <a:cs typeface="Geneva" pitchFamily="34" charset="0"/>
            </a:endParaRPr>
          </a:p>
        </p:txBody>
      </p:sp>
      <p:graphicFrame>
        <p:nvGraphicFramePr>
          <p:cNvPr id="64" name="Table 16">
            <a:extLst>
              <a:ext uri="{FF2B5EF4-FFF2-40B4-BE49-F238E27FC236}">
                <a16:creationId xmlns:a16="http://schemas.microsoft.com/office/drawing/2014/main" xmlns="" id="{9C7ABFF0-578A-4587-BF58-24FD4D1CF53C}"/>
              </a:ext>
            </a:extLst>
          </p:cNvPr>
          <p:cNvGraphicFramePr>
            <a:graphicFrameLocks noGrp="1"/>
          </p:cNvGraphicFramePr>
          <p:nvPr/>
        </p:nvGraphicFramePr>
        <p:xfrm>
          <a:off x="1146175" y="35471100"/>
          <a:ext cx="14317665" cy="46561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6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3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35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635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635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1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2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4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5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109" name="Chart 15"/>
          <p:cNvGraphicFramePr>
            <a:graphicFrameLocks noChangeAspect="1"/>
          </p:cNvGraphicFramePr>
          <p:nvPr/>
        </p:nvGraphicFramePr>
        <p:xfrm>
          <a:off x="16929100" y="19329400"/>
          <a:ext cx="14054138" cy="6916738"/>
        </p:xfrm>
        <a:graphic>
          <a:graphicData uri="http://schemas.openxmlformats.org/presentationml/2006/ole">
            <p:oleObj spid="_x0000_s3109" r:id="rId5" imgW="14390640" imgH="7076520" progId="Excel.Chart.8">
              <p:embed/>
            </p:oleObj>
          </a:graphicData>
        </a:graphic>
      </p:graphicFrame>
      <p:sp>
        <p:nvSpPr>
          <p:cNvPr id="3110" name="Rectangle 37"/>
          <p:cNvSpPr>
            <a:spLocks noChangeArrowheads="1"/>
          </p:cNvSpPr>
          <p:nvPr/>
        </p:nvSpPr>
        <p:spPr bwMode="auto">
          <a:xfrm flipV="1">
            <a:off x="1204913" y="5046663"/>
            <a:ext cx="30052962" cy="50800"/>
          </a:xfrm>
          <a:prstGeom prst="rect">
            <a:avLst/>
          </a:prstGeom>
          <a:solidFill>
            <a:srgbClr val="002B7B"/>
          </a:solidFill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 altLang="pt-BR" sz="1800">
              <a:ea typeface="MS PGothic" pitchFamily="34" charset="-128"/>
            </a:endParaRPr>
          </a:p>
        </p:txBody>
      </p:sp>
      <p:sp>
        <p:nvSpPr>
          <p:cNvPr id="3111" name="Rectangle 37"/>
          <p:cNvSpPr>
            <a:spLocks noChangeArrowheads="1"/>
          </p:cNvSpPr>
          <p:nvPr/>
        </p:nvSpPr>
        <p:spPr bwMode="auto">
          <a:xfrm>
            <a:off x="1190625" y="41567100"/>
            <a:ext cx="29960888" cy="46038"/>
          </a:xfrm>
          <a:prstGeom prst="rect">
            <a:avLst/>
          </a:prstGeom>
          <a:solidFill>
            <a:srgbClr val="002B7B"/>
          </a:solidFill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 altLang="pt-BR" sz="1800">
              <a:ea typeface="MS PGothic" pitchFamily="34" charset="-128"/>
            </a:endParaRPr>
          </a:p>
        </p:txBody>
      </p:sp>
      <p:sp>
        <p:nvSpPr>
          <p:cNvPr id="3112" name="Subtitle 2"/>
          <p:cNvSpPr txBox="1">
            <a:spLocks noChangeArrowheads="1"/>
          </p:cNvSpPr>
          <p:nvPr/>
        </p:nvSpPr>
        <p:spPr bwMode="auto">
          <a:xfrm>
            <a:off x="1204913" y="11857038"/>
            <a:ext cx="144002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</a:pPr>
            <a:r>
              <a:rPr lang="pt-BR" altLang="pt-BR" sz="6000" b="1" dirty="0">
                <a:latin typeface="Arial" charset="0"/>
                <a:ea typeface="Geneva" pitchFamily="34" charset="0"/>
                <a:cs typeface="Geneva" pitchFamily="34" charset="0"/>
              </a:rPr>
              <a:t>INTRODUÇÃO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 dirty="0">
                <a:latin typeface="Arial" charset="0"/>
                <a:ea typeface="Geneva" pitchFamily="34" charset="0"/>
                <a:cs typeface="Geneva" pitchFamily="34" charset="0"/>
              </a:rPr>
              <a:t>Corpo do texto </a:t>
            </a:r>
            <a:r>
              <a:rPr lang="pt-BR" altLang="pt-BR" dirty="0" err="1">
                <a:latin typeface="Arial" charset="0"/>
                <a:ea typeface="Geneva" pitchFamily="34" charset="0"/>
                <a:cs typeface="Geneva" pitchFamily="34" charset="0"/>
              </a:rPr>
              <a:t>Arial</a:t>
            </a:r>
            <a:r>
              <a:rPr lang="pt-BR" altLang="pt-BR" dirty="0">
                <a:latin typeface="Arial" charset="0"/>
                <a:ea typeface="Geneva" pitchFamily="34" charset="0"/>
                <a:cs typeface="Geneva" pitchFamily="34" charset="0"/>
              </a:rPr>
              <a:t> regular tamanho 32pt, podendo ser reduzido para até 24pt, caso a quantidade de texto ultrapasse o espaço delimitado. .....................................................................................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 dirty="0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 dirty="0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 dirty="0">
              <a:latin typeface="Arial" charset="0"/>
              <a:ea typeface="Geneva" pitchFamily="34" charset="0"/>
              <a:cs typeface="Geneva" pitchFamily="34" charset="0"/>
            </a:endParaRPr>
          </a:p>
        </p:txBody>
      </p:sp>
      <p:graphicFrame>
        <p:nvGraphicFramePr>
          <p:cNvPr id="3113" name="Objeto 10"/>
          <p:cNvGraphicFramePr>
            <a:graphicFrameLocks noChangeAspect="1"/>
          </p:cNvGraphicFramePr>
          <p:nvPr/>
        </p:nvGraphicFramePr>
        <p:xfrm>
          <a:off x="16897350" y="12069763"/>
          <a:ext cx="14398625" cy="5532437"/>
        </p:xfrm>
        <a:graphic>
          <a:graphicData uri="http://schemas.openxmlformats.org/presentationml/2006/ole">
            <p:oleObj spid="_x0000_s3113" r:id="rId6" imgW="14397562" imgH="5869963" progId="Excel.Chart.8">
              <p:embed/>
            </p:oleObj>
          </a:graphicData>
        </a:graphic>
      </p:graphicFrame>
      <p:sp>
        <p:nvSpPr>
          <p:cNvPr id="3115" name="CaixaDeTexto 1"/>
          <p:cNvSpPr txBox="1">
            <a:spLocks noChangeArrowheads="1"/>
          </p:cNvSpPr>
          <p:nvPr/>
        </p:nvSpPr>
        <p:spPr bwMode="auto">
          <a:xfrm>
            <a:off x="1146175" y="40347900"/>
            <a:ext cx="426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b="1" dirty="0">
                <a:latin typeface="Arial" charset="0"/>
                <a:cs typeface="Arial" charset="0"/>
              </a:rPr>
              <a:t>Tabela 1 -</a:t>
            </a:r>
            <a:r>
              <a:rPr lang="pt-BR" altLang="pt-BR" dirty="0">
                <a:latin typeface="Arial" charset="0"/>
                <a:cs typeface="Arial" charset="0"/>
              </a:rPr>
              <a:t> Título da tabela</a:t>
            </a:r>
          </a:p>
          <a:p>
            <a:r>
              <a:rPr lang="pt-BR" altLang="pt-BR" dirty="0">
                <a:latin typeface="Arial" charset="0"/>
                <a:cs typeface="Arial" charset="0"/>
              </a:rPr>
              <a:t>Fonte: Silva (</a:t>
            </a:r>
            <a:r>
              <a:rPr lang="pt-BR" altLang="pt-BR" dirty="0" smtClean="0">
                <a:latin typeface="Arial" charset="0"/>
                <a:cs typeface="Arial" charset="0"/>
              </a:rPr>
              <a:t>2023).</a:t>
            </a:r>
            <a:endParaRPr lang="pt-BR" altLang="pt-BR" dirty="0">
              <a:latin typeface="Arial" charset="0"/>
              <a:cs typeface="Arial" charset="0"/>
            </a:endParaRPr>
          </a:p>
        </p:txBody>
      </p:sp>
      <p:sp>
        <p:nvSpPr>
          <p:cNvPr id="3116" name="CaixaDeTexto 18"/>
          <p:cNvSpPr txBox="1">
            <a:spLocks noChangeArrowheads="1"/>
          </p:cNvSpPr>
          <p:nvPr/>
        </p:nvSpPr>
        <p:spPr bwMode="auto">
          <a:xfrm>
            <a:off x="16940213" y="17881600"/>
            <a:ext cx="4267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b="1">
                <a:latin typeface="Arial" charset="0"/>
                <a:cs typeface="Arial" charset="0"/>
              </a:rPr>
              <a:t>Figura 1 -</a:t>
            </a:r>
            <a:r>
              <a:rPr lang="pt-BR" altLang="pt-BR">
                <a:latin typeface="Arial" charset="0"/>
                <a:cs typeface="Arial" charset="0"/>
              </a:rPr>
              <a:t> Título da tabela</a:t>
            </a:r>
          </a:p>
          <a:p>
            <a:r>
              <a:rPr lang="pt-BR" altLang="pt-BR">
                <a:latin typeface="Arial" charset="0"/>
                <a:cs typeface="Arial" charset="0"/>
              </a:rPr>
              <a:t>Fonte: Silva (2010).</a:t>
            </a:r>
          </a:p>
        </p:txBody>
      </p:sp>
      <p:sp>
        <p:nvSpPr>
          <p:cNvPr id="3117" name="CaixaDeTexto 19"/>
          <p:cNvSpPr txBox="1">
            <a:spLocks noChangeArrowheads="1"/>
          </p:cNvSpPr>
          <p:nvPr/>
        </p:nvSpPr>
        <p:spPr bwMode="auto">
          <a:xfrm>
            <a:off x="16857663" y="26246138"/>
            <a:ext cx="4267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b="1">
                <a:latin typeface="Arial" charset="0"/>
                <a:cs typeface="Arial" charset="0"/>
              </a:rPr>
              <a:t>Figura 2 -</a:t>
            </a:r>
            <a:r>
              <a:rPr lang="pt-BR" altLang="pt-BR">
                <a:latin typeface="Arial" charset="0"/>
                <a:cs typeface="Arial" charset="0"/>
              </a:rPr>
              <a:t> Título da tabela</a:t>
            </a:r>
          </a:p>
          <a:p>
            <a:r>
              <a:rPr lang="pt-BR" altLang="pt-BR">
                <a:latin typeface="Arial" charset="0"/>
                <a:cs typeface="Arial" charset="0"/>
              </a:rPr>
              <a:t>Fonte: Silva (2010).</a:t>
            </a:r>
          </a:p>
        </p:txBody>
      </p:sp>
      <p:sp>
        <p:nvSpPr>
          <p:cNvPr id="3118" name="Retângulo 2"/>
          <p:cNvSpPr>
            <a:spLocks noChangeArrowheads="1"/>
          </p:cNvSpPr>
          <p:nvPr/>
        </p:nvSpPr>
        <p:spPr bwMode="auto">
          <a:xfrm>
            <a:off x="16857663" y="27070050"/>
            <a:ext cx="162020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  <a:endParaRPr lang="pt-BR" altLang="pt-BR"/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1419225" y="10858500"/>
            <a:ext cx="29960888" cy="46038"/>
          </a:xfrm>
          <a:prstGeom prst="rect">
            <a:avLst/>
          </a:prstGeom>
          <a:solidFill>
            <a:srgbClr val="002B7B"/>
          </a:solidFill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 altLang="pt-BR" sz="1800">
              <a:ea typeface="MS PGothic" pitchFamily="34" charset="-128"/>
            </a:endParaRPr>
          </a:p>
        </p:txBody>
      </p:sp>
      <p:pic>
        <p:nvPicPr>
          <p:cNvPr id="23" name="Imagem 22" descr="LOGO 7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3425" y="419100"/>
            <a:ext cx="13618008" cy="4267200"/>
          </a:xfrm>
          <a:prstGeom prst="rect">
            <a:avLst/>
          </a:prstGeom>
        </p:spPr>
      </p:pic>
      <p:pic>
        <p:nvPicPr>
          <p:cNvPr id="27" name="Imagem 26" descr="LOGO IFPI HORI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4225" y="41550805"/>
            <a:ext cx="5511664" cy="16545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CC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E2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277</Words>
  <Application>Microsoft Office PowerPoint</Application>
  <PresentationFormat>Personalizar</PresentationFormat>
  <Paragraphs>51</Paragraphs>
  <Slides>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Times New Roman</vt:lpstr>
      <vt:lpstr>Arial</vt:lpstr>
      <vt:lpstr>Geneva</vt:lpstr>
      <vt:lpstr>Calibri</vt:lpstr>
      <vt:lpstr>MS PGothic</vt:lpstr>
      <vt:lpstr>Estrutura padrão</vt:lpstr>
      <vt:lpstr>Gráfico do Microsoft Excel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UniRV</dc:creator>
  <cp:lastModifiedBy>Ezequiel Vieira Lima Jr</cp:lastModifiedBy>
  <cp:revision>245</cp:revision>
  <dcterms:created xsi:type="dcterms:W3CDTF">2007-11-19T21:30:54Z</dcterms:created>
  <dcterms:modified xsi:type="dcterms:W3CDTF">2023-09-01T18:06:01Z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1046-10.2.0.5965</vt:lpwstr>
  </property>
</Properties>
</file>