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399288" cy="43200638"/>
  <p:notesSz cx="6858000" cy="9028113"/>
  <p:defaultTextStyle>
    <a:defPPr>
      <a:defRPr lang="pt-BR"/>
    </a:defPPr>
    <a:lvl1pPr algn="l" rtl="0" eaLnBrk="0" fontAlgn="base" hangingPunct="0">
      <a:spcBef>
        <a:spcPct val="0"/>
      </a:spcBef>
      <a:spcAft>
        <a:spcPct val="0"/>
      </a:spcAft>
      <a:defRPr sz="2231" kern="1200">
        <a:solidFill>
          <a:schemeClr val="tx1"/>
        </a:solidFill>
        <a:latin typeface="tahoma, verdana, arial"/>
        <a:ea typeface="+mn-ea"/>
        <a:cs typeface="Times New Roman" pitchFamily="18" charset="0"/>
      </a:defRPr>
    </a:lvl1pPr>
    <a:lvl2pPr marL="452072" indent="147913" algn="l" rtl="0" eaLnBrk="0" fontAlgn="base" hangingPunct="0">
      <a:spcBef>
        <a:spcPct val="0"/>
      </a:spcBef>
      <a:spcAft>
        <a:spcPct val="0"/>
      </a:spcAft>
      <a:defRPr sz="2231" kern="1200">
        <a:solidFill>
          <a:schemeClr val="tx1"/>
        </a:solidFill>
        <a:latin typeface="tahoma, verdana, arial"/>
        <a:ea typeface="+mn-ea"/>
        <a:cs typeface="Times New Roman" pitchFamily="18" charset="0"/>
      </a:defRPr>
    </a:lvl2pPr>
    <a:lvl3pPr marL="906226" indent="293743" algn="l" rtl="0" eaLnBrk="0" fontAlgn="base" hangingPunct="0">
      <a:spcBef>
        <a:spcPct val="0"/>
      </a:spcBef>
      <a:spcAft>
        <a:spcPct val="0"/>
      </a:spcAft>
      <a:defRPr sz="2231" kern="1200">
        <a:solidFill>
          <a:schemeClr val="tx1"/>
        </a:solidFill>
        <a:latin typeface="tahoma, verdana, arial"/>
        <a:ea typeface="+mn-ea"/>
        <a:cs typeface="Times New Roman" pitchFamily="18" charset="0"/>
      </a:defRPr>
    </a:lvl3pPr>
    <a:lvl4pPr marL="1360380" indent="439572" algn="l" rtl="0" eaLnBrk="0" fontAlgn="base" hangingPunct="0">
      <a:spcBef>
        <a:spcPct val="0"/>
      </a:spcBef>
      <a:spcAft>
        <a:spcPct val="0"/>
      </a:spcAft>
      <a:defRPr sz="2231" kern="1200">
        <a:solidFill>
          <a:schemeClr val="tx1"/>
        </a:solidFill>
        <a:latin typeface="tahoma, verdana, arial"/>
        <a:ea typeface="+mn-ea"/>
        <a:cs typeface="Times New Roman" pitchFamily="18" charset="0"/>
      </a:defRPr>
    </a:lvl4pPr>
    <a:lvl5pPr marL="1812450" indent="587484" algn="l" rtl="0" eaLnBrk="0" fontAlgn="base" hangingPunct="0">
      <a:spcBef>
        <a:spcPct val="0"/>
      </a:spcBef>
      <a:spcAft>
        <a:spcPct val="0"/>
      </a:spcAft>
      <a:defRPr sz="2231" kern="1200">
        <a:solidFill>
          <a:schemeClr val="tx1"/>
        </a:solidFill>
        <a:latin typeface="tahoma, verdana, arial"/>
        <a:ea typeface="+mn-ea"/>
        <a:cs typeface="Times New Roman" pitchFamily="18" charset="0"/>
      </a:defRPr>
    </a:lvl5pPr>
    <a:lvl6pPr marL="2999918" algn="l" defTabSz="1199967" rtl="0" eaLnBrk="1" latinLnBrk="0" hangingPunct="1">
      <a:defRPr sz="2231" kern="1200">
        <a:solidFill>
          <a:schemeClr val="tx1"/>
        </a:solidFill>
        <a:latin typeface="tahoma, verdana, arial"/>
        <a:ea typeface="+mn-ea"/>
        <a:cs typeface="Times New Roman" pitchFamily="18" charset="0"/>
      </a:defRPr>
    </a:lvl6pPr>
    <a:lvl7pPr marL="3599901" algn="l" defTabSz="1199967" rtl="0" eaLnBrk="1" latinLnBrk="0" hangingPunct="1">
      <a:defRPr sz="2231" kern="1200">
        <a:solidFill>
          <a:schemeClr val="tx1"/>
        </a:solidFill>
        <a:latin typeface="tahoma, verdana, arial"/>
        <a:ea typeface="+mn-ea"/>
        <a:cs typeface="Times New Roman" pitchFamily="18" charset="0"/>
      </a:defRPr>
    </a:lvl7pPr>
    <a:lvl8pPr marL="4199885" algn="l" defTabSz="1199967" rtl="0" eaLnBrk="1" latinLnBrk="0" hangingPunct="1">
      <a:defRPr sz="2231" kern="1200">
        <a:solidFill>
          <a:schemeClr val="tx1"/>
        </a:solidFill>
        <a:latin typeface="tahoma, verdana, arial"/>
        <a:ea typeface="+mn-ea"/>
        <a:cs typeface="Times New Roman" pitchFamily="18" charset="0"/>
      </a:defRPr>
    </a:lvl8pPr>
    <a:lvl9pPr marL="4799868" algn="l" defTabSz="1199967" rtl="0" eaLnBrk="1" latinLnBrk="0" hangingPunct="1">
      <a:defRPr sz="2231" kern="1200">
        <a:solidFill>
          <a:schemeClr val="tx1"/>
        </a:solidFill>
        <a:latin typeface="tahoma, verdana, arial"/>
        <a:ea typeface="+mn-ea"/>
        <a:cs typeface="Times New Roman" pitchFamily="18" charset="0"/>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99"/>
    <a:srgbClr val="333399"/>
    <a:srgbClr val="006666"/>
    <a:srgbClr val="00CCFF"/>
    <a:srgbClr val="99CCFF"/>
    <a:srgbClr val="00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392541-9EC0-46BD-BBD1-DABD6F6F8D87}" v="170" dt="2022-12-17T23:31:32.932"/>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647" autoAdjust="0"/>
    <p:restoredTop sz="96278" autoAdjust="0"/>
  </p:normalViewPr>
  <p:slideViewPr>
    <p:cSldViewPr>
      <p:cViewPr>
        <p:scale>
          <a:sx n="33" d="100"/>
          <a:sy n="33" d="100"/>
        </p:scale>
        <p:origin x="931" y="19"/>
      </p:cViewPr>
      <p:guideLst>
        <p:guide orient="horz" pos="13607"/>
        <p:guide pos="1020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isco Luciano Barbosa Teofilo" userId="916a968bac6716d9" providerId="LiveId" clId="{B3392541-9EC0-46BD-BBD1-DABD6F6F8D87}"/>
    <pc:docChg chg="undo redo custSel addSld delSld modSld">
      <pc:chgData name="Francisco Luciano Barbosa Teofilo" userId="916a968bac6716d9" providerId="LiveId" clId="{B3392541-9EC0-46BD-BBD1-DABD6F6F8D87}" dt="2022-12-17T23:45:08.989" v="4110" actId="2711"/>
      <pc:docMkLst>
        <pc:docMk/>
      </pc:docMkLst>
      <pc:sldChg chg="addSp delSp modSp mod">
        <pc:chgData name="Francisco Luciano Barbosa Teofilo" userId="916a968bac6716d9" providerId="LiveId" clId="{B3392541-9EC0-46BD-BBD1-DABD6F6F8D87}" dt="2022-12-17T23:45:08.989" v="4110" actId="2711"/>
        <pc:sldMkLst>
          <pc:docMk/>
          <pc:sldMk cId="0" sldId="256"/>
        </pc:sldMkLst>
        <pc:spChg chg="add del mod">
          <ac:chgData name="Francisco Luciano Barbosa Teofilo" userId="916a968bac6716d9" providerId="LiveId" clId="{B3392541-9EC0-46BD-BBD1-DABD6F6F8D87}" dt="2022-12-17T21:35:46.118" v="496" actId="478"/>
          <ac:spMkLst>
            <pc:docMk/>
            <pc:sldMk cId="0" sldId="256"/>
            <ac:spMk id="2" creationId="{95CD4132-6707-2A9A-CC18-BC04BDEC2D8C}"/>
          </ac:spMkLst>
        </pc:spChg>
        <pc:spChg chg="mod">
          <ac:chgData name="Francisco Luciano Barbosa Teofilo" userId="916a968bac6716d9" providerId="LiveId" clId="{B3392541-9EC0-46BD-BBD1-DABD6F6F8D87}" dt="2022-12-17T22:42:53.850" v="3031" actId="1035"/>
          <ac:spMkLst>
            <pc:docMk/>
            <pc:sldMk cId="0" sldId="256"/>
            <ac:spMk id="4" creationId="{63D56327-FA98-42A0-FED3-296EFE500C09}"/>
          </ac:spMkLst>
        </pc:spChg>
        <pc:spChg chg="add mod">
          <ac:chgData name="Francisco Luciano Barbosa Teofilo" userId="916a968bac6716d9" providerId="LiveId" clId="{B3392541-9EC0-46BD-BBD1-DABD6F6F8D87}" dt="2022-12-17T22:57:22.529" v="3315" actId="1036"/>
          <ac:spMkLst>
            <pc:docMk/>
            <pc:sldMk cId="0" sldId="256"/>
            <ac:spMk id="5" creationId="{73AA4113-57B5-E379-1955-AB53A02CFA6E}"/>
          </ac:spMkLst>
        </pc:spChg>
        <pc:spChg chg="add mod">
          <ac:chgData name="Francisco Luciano Barbosa Teofilo" userId="916a968bac6716d9" providerId="LiveId" clId="{B3392541-9EC0-46BD-BBD1-DABD6F6F8D87}" dt="2022-12-17T23:30:12.571" v="3875" actId="1036"/>
          <ac:spMkLst>
            <pc:docMk/>
            <pc:sldMk cId="0" sldId="256"/>
            <ac:spMk id="6" creationId="{056FFA87-7C6C-C084-6360-5CC9EEAC82B9}"/>
          </ac:spMkLst>
        </pc:spChg>
        <pc:spChg chg="add mod">
          <ac:chgData name="Francisco Luciano Barbosa Teofilo" userId="916a968bac6716d9" providerId="LiveId" clId="{B3392541-9EC0-46BD-BBD1-DABD6F6F8D87}" dt="2022-12-17T23:36:21.932" v="4102" actId="255"/>
          <ac:spMkLst>
            <pc:docMk/>
            <pc:sldMk cId="0" sldId="256"/>
            <ac:spMk id="8" creationId="{0CB05356-A1BC-0D01-B5E2-5419081A79A0}"/>
          </ac:spMkLst>
        </pc:spChg>
        <pc:spChg chg="add mod ord">
          <ac:chgData name="Francisco Luciano Barbosa Teofilo" userId="916a968bac6716d9" providerId="LiveId" clId="{B3392541-9EC0-46BD-BBD1-DABD6F6F8D87}" dt="2022-12-17T23:32:57.251" v="4038"/>
          <ac:spMkLst>
            <pc:docMk/>
            <pc:sldMk cId="0" sldId="256"/>
            <ac:spMk id="9" creationId="{7D8D0B47-7A6D-7F10-39C7-FB7E012FFA81}"/>
          </ac:spMkLst>
        </pc:spChg>
        <pc:spChg chg="add mod">
          <ac:chgData name="Francisco Luciano Barbosa Teofilo" userId="916a968bac6716d9" providerId="LiveId" clId="{B3392541-9EC0-46BD-BBD1-DABD6F6F8D87}" dt="2022-12-17T23:14:22.321" v="3551" actId="6549"/>
          <ac:spMkLst>
            <pc:docMk/>
            <pc:sldMk cId="0" sldId="256"/>
            <ac:spMk id="10" creationId="{02FB01D1-16CC-4DC4-2C03-B34929858959}"/>
          </ac:spMkLst>
        </pc:spChg>
        <pc:spChg chg="add mod">
          <ac:chgData name="Francisco Luciano Barbosa Teofilo" userId="916a968bac6716d9" providerId="LiveId" clId="{B3392541-9EC0-46BD-BBD1-DABD6F6F8D87}" dt="2022-12-17T22:57:22.529" v="3315" actId="1036"/>
          <ac:spMkLst>
            <pc:docMk/>
            <pc:sldMk cId="0" sldId="256"/>
            <ac:spMk id="11" creationId="{9F8DA953-D6BB-C4B8-3C95-78CBCDDBB6D1}"/>
          </ac:spMkLst>
        </pc:spChg>
        <pc:spChg chg="add mod">
          <ac:chgData name="Francisco Luciano Barbosa Teofilo" userId="916a968bac6716d9" providerId="LiveId" clId="{B3392541-9EC0-46BD-BBD1-DABD6F6F8D87}" dt="2022-12-17T22:57:22.529" v="3315" actId="1036"/>
          <ac:spMkLst>
            <pc:docMk/>
            <pc:sldMk cId="0" sldId="256"/>
            <ac:spMk id="12" creationId="{939C6550-C1DB-110D-5F6E-FFDED8BCB99F}"/>
          </ac:spMkLst>
        </pc:spChg>
        <pc:spChg chg="add del mod">
          <ac:chgData name="Francisco Luciano Barbosa Teofilo" userId="916a968bac6716d9" providerId="LiveId" clId="{B3392541-9EC0-46BD-BBD1-DABD6F6F8D87}" dt="2022-12-17T22:11:00.694" v="1868" actId="478"/>
          <ac:spMkLst>
            <pc:docMk/>
            <pc:sldMk cId="0" sldId="256"/>
            <ac:spMk id="13" creationId="{812AAA24-0FE6-4742-E89E-123BE062EF27}"/>
          </ac:spMkLst>
        </pc:spChg>
        <pc:spChg chg="add mod ord">
          <ac:chgData name="Francisco Luciano Barbosa Teofilo" userId="916a968bac6716d9" providerId="LiveId" clId="{B3392541-9EC0-46BD-BBD1-DABD6F6F8D87}" dt="2022-12-17T23:12:46.295" v="3519" actId="6549"/>
          <ac:spMkLst>
            <pc:docMk/>
            <pc:sldMk cId="0" sldId="256"/>
            <ac:spMk id="14" creationId="{AF8A72D8-9F69-6033-0C05-DF15DDE90E75}"/>
          </ac:spMkLst>
        </pc:spChg>
        <pc:spChg chg="add mod">
          <ac:chgData name="Francisco Luciano Barbosa Teofilo" userId="916a968bac6716d9" providerId="LiveId" clId="{B3392541-9EC0-46BD-BBD1-DABD6F6F8D87}" dt="2022-12-17T23:30:20.028" v="3895" actId="1036"/>
          <ac:spMkLst>
            <pc:docMk/>
            <pc:sldMk cId="0" sldId="256"/>
            <ac:spMk id="15" creationId="{10AE1D28-7028-84B8-DC51-12B751E442A5}"/>
          </ac:spMkLst>
        </pc:spChg>
        <pc:spChg chg="add mod">
          <ac:chgData name="Francisco Luciano Barbosa Teofilo" userId="916a968bac6716d9" providerId="LiveId" clId="{B3392541-9EC0-46BD-BBD1-DABD6F6F8D87}" dt="2022-12-17T22:57:41.555" v="3322" actId="1035"/>
          <ac:spMkLst>
            <pc:docMk/>
            <pc:sldMk cId="0" sldId="256"/>
            <ac:spMk id="16" creationId="{B93D85E4-CA77-BE91-4B0B-39765875282B}"/>
          </ac:spMkLst>
        </pc:spChg>
        <pc:spChg chg="add del mod">
          <ac:chgData name="Francisco Luciano Barbosa Teofilo" userId="916a968bac6716d9" providerId="LiveId" clId="{B3392541-9EC0-46BD-BBD1-DABD6F6F8D87}" dt="2022-12-17T22:48:21.739" v="3051" actId="478"/>
          <ac:spMkLst>
            <pc:docMk/>
            <pc:sldMk cId="0" sldId="256"/>
            <ac:spMk id="31" creationId="{02DFE7D1-CF31-6A47-471C-AA5E1A0E64BD}"/>
          </ac:spMkLst>
        </pc:spChg>
        <pc:spChg chg="add mod">
          <ac:chgData name="Francisco Luciano Barbosa Teofilo" userId="916a968bac6716d9" providerId="LiveId" clId="{B3392541-9EC0-46BD-BBD1-DABD6F6F8D87}" dt="2022-12-17T22:56:10.369" v="3308" actId="20577"/>
          <ac:spMkLst>
            <pc:docMk/>
            <pc:sldMk cId="0" sldId="256"/>
            <ac:spMk id="38" creationId="{E267A8F9-7D46-9B91-CFFB-F6DCC6DF8CF1}"/>
          </ac:spMkLst>
        </pc:spChg>
        <pc:spChg chg="mod">
          <ac:chgData name="Francisco Luciano Barbosa Teofilo" userId="916a968bac6716d9" providerId="LiveId" clId="{B3392541-9EC0-46BD-BBD1-DABD6F6F8D87}" dt="2022-12-17T23:19:38.051" v="3631" actId="207"/>
          <ac:spMkLst>
            <pc:docMk/>
            <pc:sldMk cId="0" sldId="256"/>
            <ac:spMk id="39" creationId="{00000000-0000-0000-0000-000000000000}"/>
          </ac:spMkLst>
        </pc:spChg>
        <pc:spChg chg="add mod">
          <ac:chgData name="Francisco Luciano Barbosa Teofilo" userId="916a968bac6716d9" providerId="LiveId" clId="{B3392541-9EC0-46BD-BBD1-DABD6F6F8D87}" dt="2022-12-17T22:54:44.764" v="3258" actId="11"/>
          <ac:spMkLst>
            <pc:docMk/>
            <pc:sldMk cId="0" sldId="256"/>
            <ac:spMk id="40" creationId="{72B0FBA1-A0B4-5B78-1A32-74F13A9DFCA1}"/>
          </ac:spMkLst>
        </pc:spChg>
        <pc:spChg chg="mod">
          <ac:chgData name="Francisco Luciano Barbosa Teofilo" userId="916a968bac6716d9" providerId="LiveId" clId="{B3392541-9EC0-46BD-BBD1-DABD6F6F8D87}" dt="2022-12-17T23:36:58.301" v="4108" actId="255"/>
          <ac:spMkLst>
            <pc:docMk/>
            <pc:sldMk cId="0" sldId="256"/>
            <ac:spMk id="43" creationId="{00000000-0000-0000-0000-000000000000}"/>
          </ac:spMkLst>
        </pc:spChg>
        <pc:spChg chg="mod">
          <ac:chgData name="Francisco Luciano Barbosa Teofilo" userId="916a968bac6716d9" providerId="LiveId" clId="{B3392541-9EC0-46BD-BBD1-DABD6F6F8D87}" dt="2022-12-17T23:36:29.222" v="4103" actId="255"/>
          <ac:spMkLst>
            <pc:docMk/>
            <pc:sldMk cId="0" sldId="256"/>
            <ac:spMk id="50" creationId="{00000000-0000-0000-0000-000000000000}"/>
          </ac:spMkLst>
        </pc:spChg>
        <pc:spChg chg="add mod">
          <ac:chgData name="Francisco Luciano Barbosa Teofilo" userId="916a968bac6716d9" providerId="LiveId" clId="{B3392541-9EC0-46BD-BBD1-DABD6F6F8D87}" dt="2022-12-17T23:45:08.989" v="4110" actId="2711"/>
          <ac:spMkLst>
            <pc:docMk/>
            <pc:sldMk cId="0" sldId="256"/>
            <ac:spMk id="57" creationId="{D3E2D6B3-5EBD-85CB-7C05-E9418224ED67}"/>
          </ac:spMkLst>
        </pc:spChg>
        <pc:spChg chg="add mod">
          <ac:chgData name="Francisco Luciano Barbosa Teofilo" userId="916a968bac6716d9" providerId="LiveId" clId="{B3392541-9EC0-46BD-BBD1-DABD6F6F8D87}" dt="2022-12-17T23:32:22.965" v="4034" actId="20577"/>
          <ac:spMkLst>
            <pc:docMk/>
            <pc:sldMk cId="0" sldId="256"/>
            <ac:spMk id="58" creationId="{5A74D4FA-966E-AB19-8B08-E9F87D98C8ED}"/>
          </ac:spMkLst>
        </pc:spChg>
        <pc:spChg chg="mod">
          <ac:chgData name="Francisco Luciano Barbosa Teofilo" userId="916a968bac6716d9" providerId="LiveId" clId="{B3392541-9EC0-46BD-BBD1-DABD6F6F8D87}" dt="2022-12-17T23:37:10.454" v="4109" actId="255"/>
          <ac:spMkLst>
            <pc:docMk/>
            <pc:sldMk cId="0" sldId="256"/>
            <ac:spMk id="73" creationId="{00000000-0000-0000-0000-000000000000}"/>
          </ac:spMkLst>
        </pc:spChg>
        <pc:spChg chg="del">
          <ac:chgData name="Francisco Luciano Barbosa Teofilo" userId="916a968bac6716d9" providerId="LiveId" clId="{B3392541-9EC0-46BD-BBD1-DABD6F6F8D87}" dt="2022-12-17T21:59:31.356" v="1649" actId="478"/>
          <ac:spMkLst>
            <pc:docMk/>
            <pc:sldMk cId="0" sldId="256"/>
            <ac:spMk id="75" creationId="{00000000-0000-0000-0000-000000000000}"/>
          </ac:spMkLst>
        </pc:spChg>
        <pc:spChg chg="mod">
          <ac:chgData name="Francisco Luciano Barbosa Teofilo" userId="916a968bac6716d9" providerId="LiveId" clId="{B3392541-9EC0-46BD-BBD1-DABD6F6F8D87}" dt="2022-12-17T23:36:41.094" v="4105" actId="14100"/>
          <ac:spMkLst>
            <pc:docMk/>
            <pc:sldMk cId="0" sldId="256"/>
            <ac:spMk id="77" creationId="{00000000-0000-0000-0000-000000000000}"/>
          </ac:spMkLst>
        </pc:spChg>
        <pc:spChg chg="mod">
          <ac:chgData name="Francisco Luciano Barbosa Teofilo" userId="916a968bac6716d9" providerId="LiveId" clId="{B3392541-9EC0-46BD-BBD1-DABD6F6F8D87}" dt="2022-12-17T23:36:50.603" v="4107" actId="255"/>
          <ac:spMkLst>
            <pc:docMk/>
            <pc:sldMk cId="0" sldId="256"/>
            <ac:spMk id="79" creationId="{00000000-0000-0000-0000-000000000000}"/>
          </ac:spMkLst>
        </pc:spChg>
        <pc:spChg chg="mod">
          <ac:chgData name="Francisco Luciano Barbosa Teofilo" userId="916a968bac6716d9" providerId="LiveId" clId="{B3392541-9EC0-46BD-BBD1-DABD6F6F8D87}" dt="2022-12-17T23:35:04.979" v="4100" actId="20577"/>
          <ac:spMkLst>
            <pc:docMk/>
            <pc:sldMk cId="0" sldId="256"/>
            <ac:spMk id="1033" creationId="{00000000-0000-0000-0000-000000000000}"/>
          </ac:spMkLst>
        </pc:spChg>
        <pc:spChg chg="mod">
          <ac:chgData name="Francisco Luciano Barbosa Teofilo" userId="916a968bac6716d9" providerId="LiveId" clId="{B3392541-9EC0-46BD-BBD1-DABD6F6F8D87}" dt="2022-12-17T23:33:11.492" v="4044" actId="1036"/>
          <ac:spMkLst>
            <pc:docMk/>
            <pc:sldMk cId="0" sldId="256"/>
            <ac:spMk id="1037" creationId="{00000000-0000-0000-0000-000000000000}"/>
          </ac:spMkLst>
        </pc:spChg>
        <pc:spChg chg="mod">
          <ac:chgData name="Francisco Luciano Barbosa Teofilo" userId="916a968bac6716d9" providerId="LiveId" clId="{B3392541-9EC0-46BD-BBD1-DABD6F6F8D87}" dt="2022-12-17T22:56:05.994" v="3307" actId="20577"/>
          <ac:spMkLst>
            <pc:docMk/>
            <pc:sldMk cId="0" sldId="256"/>
            <ac:spMk id="3083" creationId="{00000000-0000-0000-0000-000000000000}"/>
          </ac:spMkLst>
        </pc:spChg>
        <pc:spChg chg="mod">
          <ac:chgData name="Francisco Luciano Barbosa Teofilo" userId="916a968bac6716d9" providerId="LiveId" clId="{B3392541-9EC0-46BD-BBD1-DABD6F6F8D87}" dt="2022-12-17T22:54:05.924" v="3256" actId="20577"/>
          <ac:spMkLst>
            <pc:docMk/>
            <pc:sldMk cId="0" sldId="256"/>
            <ac:spMk id="3084" creationId="{00000000-0000-0000-0000-000000000000}"/>
          </ac:spMkLst>
        </pc:spChg>
        <pc:picChg chg="add mod">
          <ac:chgData name="Francisco Luciano Barbosa Teofilo" userId="916a968bac6716d9" providerId="LiveId" clId="{B3392541-9EC0-46BD-BBD1-DABD6F6F8D87}" dt="2022-12-17T22:07:01.443" v="1762" actId="14100"/>
          <ac:picMkLst>
            <pc:docMk/>
            <pc:sldMk cId="0" sldId="256"/>
            <ac:picMk id="3" creationId="{0DE49D24-A037-1E19-2455-A54B2CEF2CF6}"/>
          </ac:picMkLst>
        </pc:picChg>
        <pc:picChg chg="add del mod">
          <ac:chgData name="Francisco Luciano Barbosa Teofilo" userId="916a968bac6716d9" providerId="LiveId" clId="{B3392541-9EC0-46BD-BBD1-DABD6F6F8D87}" dt="2022-12-17T22:31:18.668" v="2641" actId="478"/>
          <ac:picMkLst>
            <pc:docMk/>
            <pc:sldMk cId="0" sldId="256"/>
            <ac:picMk id="7" creationId="{0F801B80-7AD6-993F-C3A4-EFE515957CE3}"/>
          </ac:picMkLst>
        </pc:picChg>
        <pc:picChg chg="add del mod">
          <ac:chgData name="Francisco Luciano Barbosa Teofilo" userId="916a968bac6716d9" providerId="LiveId" clId="{B3392541-9EC0-46BD-BBD1-DABD6F6F8D87}" dt="2022-12-17T22:23:18.635" v="2539" actId="478"/>
          <ac:picMkLst>
            <pc:docMk/>
            <pc:sldMk cId="0" sldId="256"/>
            <ac:picMk id="18" creationId="{569FC516-C897-E321-81F7-D6DD9F054C6D}"/>
          </ac:picMkLst>
        </pc:picChg>
        <pc:picChg chg="add del mod">
          <ac:chgData name="Francisco Luciano Barbosa Teofilo" userId="916a968bac6716d9" providerId="LiveId" clId="{B3392541-9EC0-46BD-BBD1-DABD6F6F8D87}" dt="2022-12-17T22:26:26.871" v="2553" actId="478"/>
          <ac:picMkLst>
            <pc:docMk/>
            <pc:sldMk cId="0" sldId="256"/>
            <ac:picMk id="20" creationId="{EF375B50-727B-92A7-9AB3-8C3B048D6DD2}"/>
          </ac:picMkLst>
        </pc:picChg>
        <pc:picChg chg="add del mod ord modCrop">
          <ac:chgData name="Francisco Luciano Barbosa Teofilo" userId="916a968bac6716d9" providerId="LiveId" clId="{B3392541-9EC0-46BD-BBD1-DABD6F6F8D87}" dt="2022-12-17T22:48:13.383" v="3050" actId="478"/>
          <ac:picMkLst>
            <pc:docMk/>
            <pc:sldMk cId="0" sldId="256"/>
            <ac:picMk id="22" creationId="{3EEE74C0-3F01-1162-A657-76ED7E98A800}"/>
          </ac:picMkLst>
        </pc:picChg>
        <pc:picChg chg="add del mod ord">
          <ac:chgData name="Francisco Luciano Barbosa Teofilo" userId="916a968bac6716d9" providerId="LiveId" clId="{B3392541-9EC0-46BD-BBD1-DABD6F6F8D87}" dt="2022-12-17T22:49:42.702" v="3071" actId="478"/>
          <ac:picMkLst>
            <pc:docMk/>
            <pc:sldMk cId="0" sldId="256"/>
            <ac:picMk id="23" creationId="{88B329AA-A810-5C4F-1E96-5FBB2CBF58AA}"/>
          </ac:picMkLst>
        </pc:picChg>
        <pc:picChg chg="add del mod ord">
          <ac:chgData name="Francisco Luciano Barbosa Teofilo" userId="916a968bac6716d9" providerId="LiveId" clId="{B3392541-9EC0-46BD-BBD1-DABD6F6F8D87}" dt="2022-12-17T22:50:35.366" v="3093" actId="478"/>
          <ac:picMkLst>
            <pc:docMk/>
            <pc:sldMk cId="0" sldId="256"/>
            <ac:picMk id="24" creationId="{297F15F5-981C-528F-C921-37930128FA94}"/>
          </ac:picMkLst>
        </pc:picChg>
        <pc:picChg chg="add del mod ord">
          <ac:chgData name="Francisco Luciano Barbosa Teofilo" userId="916a968bac6716d9" providerId="LiveId" clId="{B3392541-9EC0-46BD-BBD1-DABD6F6F8D87}" dt="2022-12-17T22:51:04.396" v="3117" actId="478"/>
          <ac:picMkLst>
            <pc:docMk/>
            <pc:sldMk cId="0" sldId="256"/>
            <ac:picMk id="25" creationId="{6BC841BB-68C6-4CE0-F4E8-22924C8BA57D}"/>
          </ac:picMkLst>
        </pc:picChg>
        <pc:picChg chg="add del mod ord">
          <ac:chgData name="Francisco Luciano Barbosa Teofilo" userId="916a968bac6716d9" providerId="LiveId" clId="{B3392541-9EC0-46BD-BBD1-DABD6F6F8D87}" dt="2022-12-17T22:51:48.416" v="3145" actId="478"/>
          <ac:picMkLst>
            <pc:docMk/>
            <pc:sldMk cId="0" sldId="256"/>
            <ac:picMk id="26" creationId="{D935F6C6-F07A-345C-F8CC-412030E7DF05}"/>
          </ac:picMkLst>
        </pc:picChg>
        <pc:picChg chg="add del mod ord">
          <ac:chgData name="Francisco Luciano Barbosa Teofilo" userId="916a968bac6716d9" providerId="LiveId" clId="{B3392541-9EC0-46BD-BBD1-DABD6F6F8D87}" dt="2022-12-17T22:52:13.260" v="3172" actId="478"/>
          <ac:picMkLst>
            <pc:docMk/>
            <pc:sldMk cId="0" sldId="256"/>
            <ac:picMk id="27" creationId="{19D6CC75-5C50-754F-F165-7B630C2BBD01}"/>
          </ac:picMkLst>
        </pc:picChg>
        <pc:picChg chg="add del mod ord">
          <ac:chgData name="Francisco Luciano Barbosa Teofilo" userId="916a968bac6716d9" providerId="LiveId" clId="{B3392541-9EC0-46BD-BBD1-DABD6F6F8D87}" dt="2022-12-17T22:52:30.610" v="3178" actId="478"/>
          <ac:picMkLst>
            <pc:docMk/>
            <pc:sldMk cId="0" sldId="256"/>
            <ac:picMk id="28" creationId="{DED856F0-3DEB-14D5-B094-9FF5322B5426}"/>
          </ac:picMkLst>
        </pc:picChg>
        <pc:picChg chg="add del mod ord modCrop">
          <ac:chgData name="Francisco Luciano Barbosa Teofilo" userId="916a968bac6716d9" providerId="LiveId" clId="{B3392541-9EC0-46BD-BBD1-DABD6F6F8D87}" dt="2022-12-17T23:20:46.021" v="3644" actId="478"/>
          <ac:picMkLst>
            <pc:docMk/>
            <pc:sldMk cId="0" sldId="256"/>
            <ac:picMk id="30" creationId="{7E52A14B-774E-86B0-BD69-45BAA52CCEF2}"/>
          </ac:picMkLst>
        </pc:picChg>
        <pc:picChg chg="add del mod ord">
          <ac:chgData name="Francisco Luciano Barbosa Teofilo" userId="916a968bac6716d9" providerId="LiveId" clId="{B3392541-9EC0-46BD-BBD1-DABD6F6F8D87}" dt="2022-12-17T23:21:56.622" v="3653" actId="478"/>
          <ac:picMkLst>
            <pc:docMk/>
            <pc:sldMk cId="0" sldId="256"/>
            <ac:picMk id="32" creationId="{9AF65D08-EDC8-9F12-BFEE-6A11B13EC13A}"/>
          </ac:picMkLst>
        </pc:picChg>
        <pc:picChg chg="add del mod ord">
          <ac:chgData name="Francisco Luciano Barbosa Teofilo" userId="916a968bac6716d9" providerId="LiveId" clId="{B3392541-9EC0-46BD-BBD1-DABD6F6F8D87}" dt="2022-12-17T23:22:16.635" v="3683" actId="478"/>
          <ac:picMkLst>
            <pc:docMk/>
            <pc:sldMk cId="0" sldId="256"/>
            <ac:picMk id="33" creationId="{C8646F0A-6A2E-FDC8-EEAD-FD88584C4DB1}"/>
          </ac:picMkLst>
        </pc:picChg>
        <pc:picChg chg="add del mod ord">
          <ac:chgData name="Francisco Luciano Barbosa Teofilo" userId="916a968bac6716d9" providerId="LiveId" clId="{B3392541-9EC0-46BD-BBD1-DABD6F6F8D87}" dt="2022-12-17T23:22:43.954" v="3716" actId="478"/>
          <ac:picMkLst>
            <pc:docMk/>
            <pc:sldMk cId="0" sldId="256"/>
            <ac:picMk id="34" creationId="{37213F15-1090-EDCD-84C1-AA850605905F}"/>
          </ac:picMkLst>
        </pc:picChg>
        <pc:picChg chg="add del mod ord">
          <ac:chgData name="Francisco Luciano Barbosa Teofilo" userId="916a968bac6716d9" providerId="LiveId" clId="{B3392541-9EC0-46BD-BBD1-DABD6F6F8D87}" dt="2022-12-17T23:23:20.873" v="3759" actId="478"/>
          <ac:picMkLst>
            <pc:docMk/>
            <pc:sldMk cId="0" sldId="256"/>
            <ac:picMk id="35" creationId="{4338C479-07F5-525A-66D3-EF008D9A81C9}"/>
          </ac:picMkLst>
        </pc:picChg>
        <pc:picChg chg="add del mod ord">
          <ac:chgData name="Francisco Luciano Barbosa Teofilo" userId="916a968bac6716d9" providerId="LiveId" clId="{B3392541-9EC0-46BD-BBD1-DABD6F6F8D87}" dt="2022-12-17T23:23:57.245" v="3787" actId="478"/>
          <ac:picMkLst>
            <pc:docMk/>
            <pc:sldMk cId="0" sldId="256"/>
            <ac:picMk id="36" creationId="{721CD11A-226B-6741-0555-123853AEBEBA}"/>
          </ac:picMkLst>
        </pc:picChg>
        <pc:picChg chg="add del mod ord">
          <ac:chgData name="Francisco Luciano Barbosa Teofilo" userId="916a968bac6716d9" providerId="LiveId" clId="{B3392541-9EC0-46BD-BBD1-DABD6F6F8D87}" dt="2022-12-17T23:24:19.134" v="3812" actId="478"/>
          <ac:picMkLst>
            <pc:docMk/>
            <pc:sldMk cId="0" sldId="256"/>
            <ac:picMk id="37" creationId="{36EFB876-8C65-01EB-6D25-3A25ADC9BBC7}"/>
          </ac:picMkLst>
        </pc:picChg>
        <pc:picChg chg="add del mod ord modCrop">
          <ac:chgData name="Francisco Luciano Barbosa Teofilo" userId="916a968bac6716d9" providerId="LiveId" clId="{B3392541-9EC0-46BD-BBD1-DABD6F6F8D87}" dt="2022-12-17T23:18:12.111" v="3615" actId="478"/>
          <ac:picMkLst>
            <pc:docMk/>
            <pc:sldMk cId="0" sldId="256"/>
            <ac:picMk id="42" creationId="{25C850F9-DC38-2BB1-1329-66D313EE3505}"/>
          </ac:picMkLst>
        </pc:picChg>
        <pc:picChg chg="add del mod ord modCrop">
          <ac:chgData name="Francisco Luciano Barbosa Teofilo" userId="916a968bac6716d9" providerId="LiveId" clId="{B3392541-9EC0-46BD-BBD1-DABD6F6F8D87}" dt="2022-12-17T23:19:45.410" v="3636" actId="478"/>
          <ac:picMkLst>
            <pc:docMk/>
            <pc:sldMk cId="0" sldId="256"/>
            <ac:picMk id="45" creationId="{252E8C38-2878-EF56-A809-CACA22F4651C}"/>
          </ac:picMkLst>
        </pc:picChg>
        <pc:picChg chg="add mod ord modCrop">
          <ac:chgData name="Francisco Luciano Barbosa Teofilo" userId="916a968bac6716d9" providerId="LiveId" clId="{B3392541-9EC0-46BD-BBD1-DABD6F6F8D87}" dt="2022-12-17T23:20:56.155" v="3649" actId="1035"/>
          <ac:picMkLst>
            <pc:docMk/>
            <pc:sldMk cId="0" sldId="256"/>
            <ac:picMk id="47" creationId="{0523DB7E-9E25-ACCC-647F-85E09AF5FE02}"/>
          </ac:picMkLst>
        </pc:picChg>
        <pc:picChg chg="add mod ord">
          <ac:chgData name="Francisco Luciano Barbosa Teofilo" userId="916a968bac6716d9" providerId="LiveId" clId="{B3392541-9EC0-46BD-BBD1-DABD6F6F8D87}" dt="2022-12-17T23:22:03.294" v="3679" actId="1035"/>
          <ac:picMkLst>
            <pc:docMk/>
            <pc:sldMk cId="0" sldId="256"/>
            <ac:picMk id="48" creationId="{85E4CDD7-D8F1-59F8-4F08-CBE0A2247C1F}"/>
          </ac:picMkLst>
        </pc:picChg>
        <pc:picChg chg="add mod ord">
          <ac:chgData name="Francisco Luciano Barbosa Teofilo" userId="916a968bac6716d9" providerId="LiveId" clId="{B3392541-9EC0-46BD-BBD1-DABD6F6F8D87}" dt="2022-12-17T23:30:12.571" v="3875" actId="1036"/>
          <ac:picMkLst>
            <pc:docMk/>
            <pc:sldMk cId="0" sldId="256"/>
            <ac:picMk id="49" creationId="{92E98FB1-4B3E-67B4-46B2-10EADC9DF6A6}"/>
          </ac:picMkLst>
        </pc:picChg>
        <pc:picChg chg="add mod ord">
          <ac:chgData name="Francisco Luciano Barbosa Teofilo" userId="916a968bac6716d9" providerId="LiveId" clId="{B3392541-9EC0-46BD-BBD1-DABD6F6F8D87}" dt="2022-12-17T23:30:20.028" v="3895" actId="1036"/>
          <ac:picMkLst>
            <pc:docMk/>
            <pc:sldMk cId="0" sldId="256"/>
            <ac:picMk id="51" creationId="{4093D789-CA72-E0A3-9E46-4B7CE9562E6E}"/>
          </ac:picMkLst>
        </pc:picChg>
        <pc:picChg chg="add mod ord">
          <ac:chgData name="Francisco Luciano Barbosa Teofilo" userId="916a968bac6716d9" providerId="LiveId" clId="{B3392541-9EC0-46BD-BBD1-DABD6F6F8D87}" dt="2022-12-17T23:33:11.492" v="4044" actId="1036"/>
          <ac:picMkLst>
            <pc:docMk/>
            <pc:sldMk cId="0" sldId="256"/>
            <ac:picMk id="52" creationId="{E7743706-A79D-1788-D06D-739EDC39C9C5}"/>
          </ac:picMkLst>
        </pc:picChg>
        <pc:picChg chg="add mod ord">
          <ac:chgData name="Francisco Luciano Barbosa Teofilo" userId="916a968bac6716d9" providerId="LiveId" clId="{B3392541-9EC0-46BD-BBD1-DABD6F6F8D87}" dt="2022-12-17T23:24:02.853" v="3808" actId="1036"/>
          <ac:picMkLst>
            <pc:docMk/>
            <pc:sldMk cId="0" sldId="256"/>
            <ac:picMk id="53" creationId="{837CBF0F-3D4C-9792-597D-EFFDFC606D69}"/>
          </ac:picMkLst>
        </pc:picChg>
        <pc:picChg chg="add mod ord">
          <ac:chgData name="Francisco Luciano Barbosa Teofilo" userId="916a968bac6716d9" providerId="LiveId" clId="{B3392541-9EC0-46BD-BBD1-DABD6F6F8D87}" dt="2022-12-17T23:24:26.954" v="3857" actId="1036"/>
          <ac:picMkLst>
            <pc:docMk/>
            <pc:sldMk cId="0" sldId="256"/>
            <ac:picMk id="54" creationId="{1731DA09-36D5-2756-A61C-EA3197065C62}"/>
          </ac:picMkLst>
        </pc:picChg>
        <pc:picChg chg="add mod">
          <ac:chgData name="Francisco Luciano Barbosa Teofilo" userId="916a968bac6716d9" providerId="LiveId" clId="{B3392541-9EC0-46BD-BBD1-DABD6F6F8D87}" dt="2022-12-17T23:30:42.564" v="3901" actId="14100"/>
          <ac:picMkLst>
            <pc:docMk/>
            <pc:sldMk cId="0" sldId="256"/>
            <ac:picMk id="56" creationId="{B8A02E5E-9BAD-95CF-1605-3BA53A72FCBA}"/>
          </ac:picMkLst>
        </pc:picChg>
        <pc:picChg chg="del">
          <ac:chgData name="Francisco Luciano Barbosa Teofilo" userId="916a968bac6716d9" providerId="LiveId" clId="{B3392541-9EC0-46BD-BBD1-DABD6F6F8D87}" dt="2022-12-17T21:22:37.860" v="0" actId="478"/>
          <ac:picMkLst>
            <pc:docMk/>
            <pc:sldMk cId="0" sldId="256"/>
            <ac:picMk id="3087" creationId="{00000000-0000-0000-0000-000000000000}"/>
          </ac:picMkLst>
        </pc:picChg>
        <pc:picChg chg="del mod">
          <ac:chgData name="Francisco Luciano Barbosa Teofilo" userId="916a968bac6716d9" providerId="LiveId" clId="{B3392541-9EC0-46BD-BBD1-DABD6F6F8D87}" dt="2022-12-17T22:29:57.122" v="2576" actId="478"/>
          <ac:picMkLst>
            <pc:docMk/>
            <pc:sldMk cId="0" sldId="256"/>
            <ac:picMk id="3088" creationId="{00000000-0000-0000-0000-000000000000}"/>
          </ac:picMkLst>
        </pc:picChg>
        <pc:picChg chg="del mod">
          <ac:chgData name="Francisco Luciano Barbosa Teofilo" userId="916a968bac6716d9" providerId="LiveId" clId="{B3392541-9EC0-46BD-BBD1-DABD6F6F8D87}" dt="2022-12-17T22:34:20.718" v="2843" actId="478"/>
          <ac:picMkLst>
            <pc:docMk/>
            <pc:sldMk cId="0" sldId="256"/>
            <ac:picMk id="3092" creationId="{00000000-0000-0000-0000-000000000000}"/>
          </ac:picMkLst>
        </pc:picChg>
        <pc:picChg chg="del mod">
          <ac:chgData name="Francisco Luciano Barbosa Teofilo" userId="916a968bac6716d9" providerId="LiveId" clId="{B3392541-9EC0-46BD-BBD1-DABD6F6F8D87}" dt="2022-12-17T22:35:40.387" v="2911" actId="478"/>
          <ac:picMkLst>
            <pc:docMk/>
            <pc:sldMk cId="0" sldId="256"/>
            <ac:picMk id="3097" creationId="{00000000-0000-0000-0000-000000000000}"/>
          </ac:picMkLst>
        </pc:picChg>
        <pc:picChg chg="del mod">
          <ac:chgData name="Francisco Luciano Barbosa Teofilo" userId="916a968bac6716d9" providerId="LiveId" clId="{B3392541-9EC0-46BD-BBD1-DABD6F6F8D87}" dt="2022-12-17T22:34:52.533" v="2868" actId="478"/>
          <ac:picMkLst>
            <pc:docMk/>
            <pc:sldMk cId="0" sldId="256"/>
            <ac:picMk id="3125" creationId="{00000000-0000-0000-0000-000000000000}"/>
          </ac:picMkLst>
        </pc:picChg>
        <pc:picChg chg="del">
          <ac:chgData name="Francisco Luciano Barbosa Teofilo" userId="916a968bac6716d9" providerId="LiveId" clId="{B3392541-9EC0-46BD-BBD1-DABD6F6F8D87}" dt="2022-12-17T21:59:31.356" v="1649" actId="478"/>
          <ac:picMkLst>
            <pc:docMk/>
            <pc:sldMk cId="0" sldId="256"/>
            <ac:picMk id="3127" creationId="{00000000-0000-0000-0000-000000000000}"/>
          </ac:picMkLst>
        </pc:picChg>
        <pc:picChg chg="del mod">
          <ac:chgData name="Francisco Luciano Barbosa Teofilo" userId="916a968bac6716d9" providerId="LiveId" clId="{B3392541-9EC0-46BD-BBD1-DABD6F6F8D87}" dt="2022-12-17T22:36:16.380" v="2960" actId="478"/>
          <ac:picMkLst>
            <pc:docMk/>
            <pc:sldMk cId="0" sldId="256"/>
            <ac:picMk id="3129" creationId="{00000000-0000-0000-0000-000000000000}"/>
          </ac:picMkLst>
        </pc:picChg>
        <pc:picChg chg="del mod">
          <ac:chgData name="Francisco Luciano Barbosa Teofilo" userId="916a968bac6716d9" providerId="LiveId" clId="{B3392541-9EC0-46BD-BBD1-DABD6F6F8D87}" dt="2022-12-17T22:36:53.919" v="3002" actId="478"/>
          <ac:picMkLst>
            <pc:docMk/>
            <pc:sldMk cId="0" sldId="256"/>
            <ac:picMk id="3131" creationId="{00000000-0000-0000-0000-000000000000}"/>
          </ac:picMkLst>
        </pc:picChg>
        <pc:picChg chg="del">
          <ac:chgData name="Francisco Luciano Barbosa Teofilo" userId="916a968bac6716d9" providerId="LiveId" clId="{B3392541-9EC0-46BD-BBD1-DABD6F6F8D87}" dt="2022-12-17T21:24:41.642" v="228" actId="478"/>
          <ac:picMkLst>
            <pc:docMk/>
            <pc:sldMk cId="0" sldId="256"/>
            <ac:picMk id="3133" creationId="{00000000-0000-0000-0000-000000000000}"/>
          </ac:picMkLst>
        </pc:picChg>
        <pc:picChg chg="del">
          <ac:chgData name="Francisco Luciano Barbosa Teofilo" userId="916a968bac6716d9" providerId="LiveId" clId="{B3392541-9EC0-46BD-BBD1-DABD6F6F8D87}" dt="2022-12-17T21:29:14.014" v="372" actId="478"/>
          <ac:picMkLst>
            <pc:docMk/>
            <pc:sldMk cId="0" sldId="256"/>
            <ac:picMk id="3137" creationId="{00000000-0000-0000-0000-000000000000}"/>
          </ac:picMkLst>
        </pc:picChg>
        <pc:picChg chg="del">
          <ac:chgData name="Francisco Luciano Barbosa Teofilo" userId="916a968bac6716d9" providerId="LiveId" clId="{B3392541-9EC0-46BD-BBD1-DABD6F6F8D87}" dt="2022-12-17T21:29:09.851" v="371" actId="478"/>
          <ac:picMkLst>
            <pc:docMk/>
            <pc:sldMk cId="0" sldId="256"/>
            <ac:picMk id="3138" creationId="{00000000-0000-0000-0000-000000000000}"/>
          </ac:picMkLst>
        </pc:picChg>
        <pc:picChg chg="del">
          <ac:chgData name="Francisco Luciano Barbosa Teofilo" userId="916a968bac6716d9" providerId="LiveId" clId="{B3392541-9EC0-46BD-BBD1-DABD6F6F8D87}" dt="2022-12-17T21:34:43.310" v="393" actId="478"/>
          <ac:picMkLst>
            <pc:docMk/>
            <pc:sldMk cId="0" sldId="256"/>
            <ac:picMk id="3139" creationId="{00000000-0000-0000-0000-000000000000}"/>
          </ac:picMkLst>
        </pc:picChg>
        <pc:picChg chg="add del">
          <ac:chgData name="Francisco Luciano Barbosa Teofilo" userId="916a968bac6716d9" providerId="LiveId" clId="{B3392541-9EC0-46BD-BBD1-DABD6F6F8D87}" dt="2022-12-17T21:51:57.922" v="1354" actId="478"/>
          <ac:picMkLst>
            <pc:docMk/>
            <pc:sldMk cId="0" sldId="256"/>
            <ac:picMk id="3140" creationId="{00000000-0000-0000-0000-000000000000}"/>
          </ac:picMkLst>
        </pc:picChg>
        <pc:picChg chg="del">
          <ac:chgData name="Francisco Luciano Barbosa Teofilo" userId="916a968bac6716d9" providerId="LiveId" clId="{B3392541-9EC0-46BD-BBD1-DABD6F6F8D87}" dt="2022-12-17T21:51:40.057" v="1316" actId="478"/>
          <ac:picMkLst>
            <pc:docMk/>
            <pc:sldMk cId="0" sldId="256"/>
            <ac:picMk id="3141" creationId="{00000000-0000-0000-0000-000000000000}"/>
          </ac:picMkLst>
        </pc:picChg>
        <pc:picChg chg="del">
          <ac:chgData name="Francisco Luciano Barbosa Teofilo" userId="916a968bac6716d9" providerId="LiveId" clId="{B3392541-9EC0-46BD-BBD1-DABD6F6F8D87}" dt="2022-12-17T21:52:38.090" v="1511" actId="478"/>
          <ac:picMkLst>
            <pc:docMk/>
            <pc:sldMk cId="0" sldId="256"/>
            <ac:picMk id="3147" creationId="{00000000-0000-0000-0000-000000000000}"/>
          </ac:picMkLst>
        </pc:picChg>
        <pc:picChg chg="del">
          <ac:chgData name="Francisco Luciano Barbosa Teofilo" userId="916a968bac6716d9" providerId="LiveId" clId="{B3392541-9EC0-46BD-BBD1-DABD6F6F8D87}" dt="2022-12-17T21:59:37.072" v="1650" actId="478"/>
          <ac:picMkLst>
            <pc:docMk/>
            <pc:sldMk cId="0" sldId="256"/>
            <ac:picMk id="3148" creationId="{00000000-0000-0000-0000-000000000000}"/>
          </ac:picMkLst>
        </pc:picChg>
        <pc:picChg chg="del">
          <ac:chgData name="Francisco Luciano Barbosa Teofilo" userId="916a968bac6716d9" providerId="LiveId" clId="{B3392541-9EC0-46BD-BBD1-DABD6F6F8D87}" dt="2022-12-17T21:59:54.311" v="1728" actId="478"/>
          <ac:picMkLst>
            <pc:docMk/>
            <pc:sldMk cId="0" sldId="256"/>
            <ac:picMk id="3149" creationId="{00000000-0000-0000-0000-000000000000}"/>
          </ac:picMkLst>
        </pc:picChg>
        <pc:picChg chg="del">
          <ac:chgData name="Francisco Luciano Barbosa Teofilo" userId="916a968bac6716d9" providerId="LiveId" clId="{B3392541-9EC0-46BD-BBD1-DABD6F6F8D87}" dt="2022-12-17T22:05:19.787" v="1740" actId="478"/>
          <ac:picMkLst>
            <pc:docMk/>
            <pc:sldMk cId="0" sldId="256"/>
            <ac:picMk id="3150" creationId="{00000000-0000-0000-0000-000000000000}"/>
          </ac:picMkLst>
        </pc:picChg>
        <pc:picChg chg="del">
          <ac:chgData name="Francisco Luciano Barbosa Teofilo" userId="916a968bac6716d9" providerId="LiveId" clId="{B3392541-9EC0-46BD-BBD1-DABD6F6F8D87}" dt="2022-12-17T21:48:47.731" v="1048" actId="478"/>
          <ac:picMkLst>
            <pc:docMk/>
            <pc:sldMk cId="0" sldId="256"/>
            <ac:picMk id="3151" creationId="{00000000-0000-0000-0000-000000000000}"/>
          </ac:picMkLst>
        </pc:picChg>
        <pc:picChg chg="del">
          <ac:chgData name="Francisco Luciano Barbosa Teofilo" userId="916a968bac6716d9" providerId="LiveId" clId="{B3392541-9EC0-46BD-BBD1-DABD6F6F8D87}" dt="2022-12-17T21:49:06.708" v="1246" actId="478"/>
          <ac:picMkLst>
            <pc:docMk/>
            <pc:sldMk cId="0" sldId="256"/>
            <ac:picMk id="3152" creationId="{00000000-0000-0000-0000-000000000000}"/>
          </ac:picMkLst>
        </pc:picChg>
      </pc:sldChg>
      <pc:sldChg chg="new del">
        <pc:chgData name="Francisco Luciano Barbosa Teofilo" userId="916a968bac6716d9" providerId="LiveId" clId="{B3392541-9EC0-46BD-BBD1-DABD6F6F8D87}" dt="2022-12-17T22:29:13.350" v="2570" actId="680"/>
        <pc:sldMkLst>
          <pc:docMk/>
          <pc:sldMk cId="2369494294" sldId="257"/>
        </pc:sldMkLst>
      </pc:sldChg>
      <pc:sldChg chg="new del">
        <pc:chgData name="Francisco Luciano Barbosa Teofilo" userId="916a968bac6716d9" providerId="LiveId" clId="{B3392541-9EC0-46BD-BBD1-DABD6F6F8D87}" dt="2022-12-17T22:29:12.444" v="2569" actId="680"/>
        <pc:sldMkLst>
          <pc:docMk/>
          <pc:sldMk cId="3802846934" sldId="25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algn="l" defTabSz="908050" eaLnBrk="1" hangingPunct="1">
              <a:defRPr sz="1200">
                <a:latin typeface="Times New Roman" pitchFamily="18" charset="0"/>
              </a:defRPr>
            </a:lvl1pPr>
          </a:lstStyle>
          <a:p>
            <a:pPr>
              <a:defRPr/>
            </a:pPr>
            <a:endParaRPr lang="pt-BR"/>
          </a:p>
        </p:txBody>
      </p:sp>
      <p:sp>
        <p:nvSpPr>
          <p:cNvPr id="4099" name="Rectangle 1027"/>
          <p:cNvSpPr>
            <a:spLocks noGrp="1" noChangeArrowheads="1"/>
          </p:cNvSpPr>
          <p:nvPr>
            <p:ph type="dt" sz="quarter" idx="1"/>
          </p:nvPr>
        </p:nvSpPr>
        <p:spPr bwMode="auto">
          <a:xfrm>
            <a:off x="388620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algn="r" defTabSz="908050" eaLnBrk="1" hangingPunct="1">
              <a:defRPr sz="1200">
                <a:latin typeface="Times New Roman" pitchFamily="18" charset="0"/>
              </a:defRPr>
            </a:lvl1pPr>
          </a:lstStyle>
          <a:p>
            <a:pPr>
              <a:defRPr/>
            </a:pPr>
            <a:endParaRPr lang="pt-BR"/>
          </a:p>
        </p:txBody>
      </p:sp>
      <p:sp>
        <p:nvSpPr>
          <p:cNvPr id="4100" name="Rectangle 1028"/>
          <p:cNvSpPr>
            <a:spLocks noGrp="1" noChangeArrowheads="1"/>
          </p:cNvSpPr>
          <p:nvPr>
            <p:ph type="ftr" sz="quarter" idx="2"/>
          </p:nvPr>
        </p:nvSpPr>
        <p:spPr bwMode="auto">
          <a:xfrm>
            <a:off x="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algn="l" defTabSz="908050" eaLnBrk="1" hangingPunct="1">
              <a:defRPr sz="1200">
                <a:latin typeface="Times New Roman" pitchFamily="18" charset="0"/>
              </a:defRPr>
            </a:lvl1pPr>
          </a:lstStyle>
          <a:p>
            <a:pPr>
              <a:defRPr/>
            </a:pPr>
            <a:endParaRPr lang="pt-BR"/>
          </a:p>
        </p:txBody>
      </p:sp>
      <p:sp>
        <p:nvSpPr>
          <p:cNvPr id="4101" name="Rectangle 1029"/>
          <p:cNvSpPr>
            <a:spLocks noGrp="1" noChangeArrowheads="1"/>
          </p:cNvSpPr>
          <p:nvPr>
            <p:ph type="sldNum" sz="quarter" idx="3"/>
          </p:nvPr>
        </p:nvSpPr>
        <p:spPr bwMode="auto">
          <a:xfrm>
            <a:off x="388620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algn="r" defTabSz="908050" eaLnBrk="1" hangingPunct="1">
              <a:defRPr sz="1200">
                <a:latin typeface="Times New Roman" pitchFamily="18" charset="0"/>
              </a:defRPr>
            </a:lvl1pPr>
          </a:lstStyle>
          <a:p>
            <a:fld id="{82BB61BE-B117-442B-8FB7-9CE6939CD7E8}" type="slidenum">
              <a:rPr lang="pt-BR" altLang="pt-BR"/>
              <a:pPr/>
              <a:t>‹nº›</a:t>
            </a:fld>
            <a:endParaRPr lang="pt-BR" alt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243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2438"/>
          </a:xfrm>
          <a:prstGeom prst="rect">
            <a:avLst/>
          </a:prstGeom>
        </p:spPr>
        <p:txBody>
          <a:bodyPr vert="horz" lIns="91440" tIns="45720" rIns="91440" bIns="45720" rtlCol="0"/>
          <a:lstStyle>
            <a:lvl1pPr algn="r">
              <a:defRPr sz="1200"/>
            </a:lvl1pPr>
          </a:lstStyle>
          <a:p>
            <a:fld id="{D0A90250-9C74-4F8B-A49A-76A1FA2F99D1}" type="datetimeFigureOut">
              <a:rPr lang="pt-BR" smtClean="0"/>
              <a:t>16/01/2023</a:t>
            </a:fld>
            <a:endParaRPr lang="pt-BR"/>
          </a:p>
        </p:txBody>
      </p:sp>
      <p:sp>
        <p:nvSpPr>
          <p:cNvPr id="4" name="Espaço Reservado para Imagem de Slide 3"/>
          <p:cNvSpPr>
            <a:spLocks noGrp="1" noRot="1" noChangeAspect="1"/>
          </p:cNvSpPr>
          <p:nvPr>
            <p:ph type="sldImg" idx="2"/>
          </p:nvPr>
        </p:nvSpPr>
        <p:spPr>
          <a:xfrm>
            <a:off x="2286000" y="1128713"/>
            <a:ext cx="2286000" cy="3046412"/>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4988"/>
            <a:ext cx="5486400" cy="3554412"/>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575675"/>
            <a:ext cx="2971800" cy="452438"/>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575675"/>
            <a:ext cx="2971800" cy="452438"/>
          </a:xfrm>
          <a:prstGeom prst="rect">
            <a:avLst/>
          </a:prstGeom>
        </p:spPr>
        <p:txBody>
          <a:bodyPr vert="horz" lIns="91440" tIns="45720" rIns="91440" bIns="45720" rtlCol="0" anchor="b"/>
          <a:lstStyle>
            <a:lvl1pPr algn="r">
              <a:defRPr sz="1200"/>
            </a:lvl1pPr>
          </a:lstStyle>
          <a:p>
            <a:fld id="{6CAC4332-40BD-43F1-AC8B-94BEB15049D0}" type="slidenum">
              <a:rPr lang="pt-BR" smtClean="0"/>
              <a:t>‹nº›</a:t>
            </a:fld>
            <a:endParaRPr lang="pt-BR"/>
          </a:p>
        </p:txBody>
      </p:sp>
    </p:spTree>
    <p:extLst>
      <p:ext uri="{BB962C8B-B14F-4D97-AF65-F5344CB8AC3E}">
        <p14:creationId xmlns:p14="http://schemas.microsoft.com/office/powerpoint/2010/main" val="3623225559"/>
      </p:ext>
    </p:extLst>
  </p:cSld>
  <p:clrMap bg1="lt1" tx1="dk1" bg2="lt2" tx2="dk2" accent1="accent1" accent2="accent2" accent3="accent3" accent4="accent4" accent5="accent5" accent6="accent6" hlink="hlink" folHlink="folHlink"/>
  <p:notesStyle>
    <a:lvl1pPr marL="0" algn="l" defTabSz="1199967" rtl="0" eaLnBrk="1" latinLnBrk="0" hangingPunct="1">
      <a:defRPr sz="1575" kern="1200">
        <a:solidFill>
          <a:schemeClr val="tx1"/>
        </a:solidFill>
        <a:latin typeface="+mn-lt"/>
        <a:ea typeface="+mn-ea"/>
        <a:cs typeface="+mn-cs"/>
      </a:defRPr>
    </a:lvl1pPr>
    <a:lvl2pPr marL="599984" algn="l" defTabSz="1199967" rtl="0" eaLnBrk="1" latinLnBrk="0" hangingPunct="1">
      <a:defRPr sz="1575" kern="1200">
        <a:solidFill>
          <a:schemeClr val="tx1"/>
        </a:solidFill>
        <a:latin typeface="+mn-lt"/>
        <a:ea typeface="+mn-ea"/>
        <a:cs typeface="+mn-cs"/>
      </a:defRPr>
    </a:lvl2pPr>
    <a:lvl3pPr marL="1199967" algn="l" defTabSz="1199967" rtl="0" eaLnBrk="1" latinLnBrk="0" hangingPunct="1">
      <a:defRPr sz="1575" kern="1200">
        <a:solidFill>
          <a:schemeClr val="tx1"/>
        </a:solidFill>
        <a:latin typeface="+mn-lt"/>
        <a:ea typeface="+mn-ea"/>
        <a:cs typeface="+mn-cs"/>
      </a:defRPr>
    </a:lvl3pPr>
    <a:lvl4pPr marL="1799951" algn="l" defTabSz="1199967" rtl="0" eaLnBrk="1" latinLnBrk="0" hangingPunct="1">
      <a:defRPr sz="1575" kern="1200">
        <a:solidFill>
          <a:schemeClr val="tx1"/>
        </a:solidFill>
        <a:latin typeface="+mn-lt"/>
        <a:ea typeface="+mn-ea"/>
        <a:cs typeface="+mn-cs"/>
      </a:defRPr>
    </a:lvl4pPr>
    <a:lvl5pPr marL="2399934" algn="l" defTabSz="1199967" rtl="0" eaLnBrk="1" latinLnBrk="0" hangingPunct="1">
      <a:defRPr sz="1575" kern="1200">
        <a:solidFill>
          <a:schemeClr val="tx1"/>
        </a:solidFill>
        <a:latin typeface="+mn-lt"/>
        <a:ea typeface="+mn-ea"/>
        <a:cs typeface="+mn-cs"/>
      </a:defRPr>
    </a:lvl5pPr>
    <a:lvl6pPr marL="2999918" algn="l" defTabSz="1199967" rtl="0" eaLnBrk="1" latinLnBrk="0" hangingPunct="1">
      <a:defRPr sz="1575" kern="1200">
        <a:solidFill>
          <a:schemeClr val="tx1"/>
        </a:solidFill>
        <a:latin typeface="+mn-lt"/>
        <a:ea typeface="+mn-ea"/>
        <a:cs typeface="+mn-cs"/>
      </a:defRPr>
    </a:lvl6pPr>
    <a:lvl7pPr marL="3599901" algn="l" defTabSz="1199967" rtl="0" eaLnBrk="1" latinLnBrk="0" hangingPunct="1">
      <a:defRPr sz="1575" kern="1200">
        <a:solidFill>
          <a:schemeClr val="tx1"/>
        </a:solidFill>
        <a:latin typeface="+mn-lt"/>
        <a:ea typeface="+mn-ea"/>
        <a:cs typeface="+mn-cs"/>
      </a:defRPr>
    </a:lvl7pPr>
    <a:lvl8pPr marL="4199885" algn="l" defTabSz="1199967" rtl="0" eaLnBrk="1" latinLnBrk="0" hangingPunct="1">
      <a:defRPr sz="1575" kern="1200">
        <a:solidFill>
          <a:schemeClr val="tx1"/>
        </a:solidFill>
        <a:latin typeface="+mn-lt"/>
        <a:ea typeface="+mn-ea"/>
        <a:cs typeface="+mn-cs"/>
      </a:defRPr>
    </a:lvl8pPr>
    <a:lvl9pPr marL="4799868" algn="l" defTabSz="1199967" rtl="0" eaLnBrk="1" latinLnBrk="0" hangingPunct="1">
      <a:defRPr sz="157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29947" y="13420017"/>
            <a:ext cx="27539395" cy="9260318"/>
          </a:xfrm>
        </p:spPr>
        <p:txBody>
          <a:bodyPr/>
          <a:lstStyle/>
          <a:p>
            <a:r>
              <a:rPr lang="pt-BR"/>
              <a:t>Clique para editar o estilo do título mestre</a:t>
            </a:r>
          </a:p>
        </p:txBody>
      </p:sp>
      <p:sp>
        <p:nvSpPr>
          <p:cNvPr id="3" name="Subtítulo 2"/>
          <p:cNvSpPr>
            <a:spLocks noGrp="1"/>
          </p:cNvSpPr>
          <p:nvPr>
            <p:ph type="subTitle" idx="1"/>
          </p:nvPr>
        </p:nvSpPr>
        <p:spPr>
          <a:xfrm>
            <a:off x="4859894" y="24480362"/>
            <a:ext cx="22679502" cy="11040710"/>
          </a:xfrm>
        </p:spPr>
        <p:txBody>
          <a:bodyPr/>
          <a:lstStyle>
            <a:lvl1pPr marL="0" indent="0" algn="ctr">
              <a:buNone/>
              <a:defRPr/>
            </a:lvl1pPr>
            <a:lvl2pPr marL="444324" indent="0" algn="ctr">
              <a:buNone/>
              <a:defRPr/>
            </a:lvl2pPr>
            <a:lvl3pPr marL="888648" indent="0" algn="ctr">
              <a:buNone/>
              <a:defRPr/>
            </a:lvl3pPr>
            <a:lvl4pPr marL="1332974" indent="0" algn="ctr">
              <a:buNone/>
              <a:defRPr/>
            </a:lvl4pPr>
            <a:lvl5pPr marL="1777298" indent="0" algn="ctr">
              <a:buNone/>
              <a:defRPr/>
            </a:lvl5pPr>
            <a:lvl6pPr marL="2221622" indent="0" algn="ctr">
              <a:buNone/>
              <a:defRPr/>
            </a:lvl6pPr>
            <a:lvl7pPr marL="2665946" indent="0" algn="ctr">
              <a:buNone/>
              <a:defRPr/>
            </a:lvl7pPr>
            <a:lvl8pPr marL="3110270" indent="0" algn="ctr">
              <a:buNone/>
              <a:defRPr/>
            </a:lvl8pPr>
            <a:lvl9pPr marL="3554595" indent="0" algn="ctr">
              <a:buNone/>
              <a:defRPr/>
            </a:lvl9pPr>
          </a:lstStyle>
          <a:p>
            <a:r>
              <a:rPr lang="pt-BR"/>
              <a:t>Clique para editar o estilo do subtítulo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D5BEACAC-7552-492F-B952-639BCADBC833}" type="slidenum">
              <a:rPr lang="pt-BR" altLang="pt-BR"/>
              <a:pPr/>
              <a:t>‹nº›</a:t>
            </a:fld>
            <a:endParaRPr lang="pt-BR" alt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E0DB1F69-E093-4307-8566-7AE3F5858ADD}" type="slidenum">
              <a:rPr lang="pt-BR" altLang="pt-BR"/>
              <a:pPr/>
              <a:t>‹nº›</a:t>
            </a:fld>
            <a:endParaRPr lang="pt-BR" alt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3085994" y="3838966"/>
            <a:ext cx="6884848" cy="3456051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2428447" y="3838966"/>
            <a:ext cx="20513550" cy="3456051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DDD370C8-92A3-410D-A69C-22BF2DF44D80}" type="slidenum">
              <a:rPr lang="pt-BR" altLang="pt-BR"/>
              <a:pPr/>
              <a:t>‹nº›</a:t>
            </a:fld>
            <a:endParaRPr lang="pt-BR" alt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0332CB02-1C08-4426-9C70-F7048574BC23}" type="slidenum">
              <a:rPr lang="pt-BR" altLang="pt-BR"/>
              <a:pPr/>
              <a:t>‹nº›</a:t>
            </a:fld>
            <a:endParaRPr lang="pt-BR" alt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8944" y="27759683"/>
            <a:ext cx="27539395" cy="8581218"/>
          </a:xfrm>
        </p:spPr>
        <p:txBody>
          <a:bodyPr anchor="t"/>
          <a:lstStyle>
            <a:lvl1pPr algn="l">
              <a:defRPr sz="3857" b="1" cap="all"/>
            </a:lvl1pPr>
          </a:lstStyle>
          <a:p>
            <a:r>
              <a:rPr lang="pt-BR"/>
              <a:t>Clique para editar o estilo do título mestre</a:t>
            </a:r>
          </a:p>
        </p:txBody>
      </p:sp>
      <p:sp>
        <p:nvSpPr>
          <p:cNvPr id="3" name="Espaço Reservado para Texto 2"/>
          <p:cNvSpPr>
            <a:spLocks noGrp="1"/>
          </p:cNvSpPr>
          <p:nvPr>
            <p:ph type="body" idx="1"/>
          </p:nvPr>
        </p:nvSpPr>
        <p:spPr>
          <a:xfrm>
            <a:off x="2558944" y="18309543"/>
            <a:ext cx="27539395" cy="9450140"/>
          </a:xfrm>
        </p:spPr>
        <p:txBody>
          <a:bodyPr anchor="b"/>
          <a:lstStyle>
            <a:lvl1pPr marL="0" indent="0">
              <a:buNone/>
              <a:defRPr sz="1928"/>
            </a:lvl1pPr>
            <a:lvl2pPr marL="444324" indent="0">
              <a:buNone/>
              <a:defRPr sz="1800"/>
            </a:lvl2pPr>
            <a:lvl3pPr marL="888648" indent="0">
              <a:buNone/>
              <a:defRPr sz="1543"/>
            </a:lvl3pPr>
            <a:lvl4pPr marL="1332974" indent="0">
              <a:buNone/>
              <a:defRPr sz="1414"/>
            </a:lvl4pPr>
            <a:lvl5pPr marL="1777298" indent="0">
              <a:buNone/>
              <a:defRPr sz="1414"/>
            </a:lvl5pPr>
            <a:lvl6pPr marL="2221622" indent="0">
              <a:buNone/>
              <a:defRPr sz="1414"/>
            </a:lvl6pPr>
            <a:lvl7pPr marL="2665946" indent="0">
              <a:buNone/>
              <a:defRPr sz="1414"/>
            </a:lvl7pPr>
            <a:lvl8pPr marL="3110270" indent="0">
              <a:buNone/>
              <a:defRPr sz="1414"/>
            </a:lvl8pPr>
            <a:lvl9pPr marL="3554595" indent="0">
              <a:buNone/>
              <a:defRPr sz="1414"/>
            </a:lvl9pPr>
          </a:lstStyle>
          <a:p>
            <a:pPr lvl="0"/>
            <a:r>
              <a:rPr lang="pt-BR"/>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DD2AE519-4DB7-45C9-9808-76B3A164C558}" type="slidenum">
              <a:rPr lang="pt-BR" altLang="pt-BR"/>
              <a:pPr/>
              <a:t>‹nº›</a:t>
            </a:fld>
            <a:endParaRPr lang="pt-BR" alt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2428447" y="12477458"/>
            <a:ext cx="13699198" cy="25922019"/>
          </a:xfrm>
        </p:spPr>
        <p:txBody>
          <a:bodyPr/>
          <a:lstStyle>
            <a:lvl1pPr>
              <a:defRPr sz="2700"/>
            </a:lvl1pPr>
            <a:lvl2pPr>
              <a:defRPr sz="2314"/>
            </a:lvl2pPr>
            <a:lvl3pPr>
              <a:defRPr sz="1928"/>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6271643" y="12477458"/>
            <a:ext cx="13699200" cy="25922019"/>
          </a:xfrm>
        </p:spPr>
        <p:txBody>
          <a:bodyPr/>
          <a:lstStyle>
            <a:lvl1pPr>
              <a:defRPr sz="2700"/>
            </a:lvl1pPr>
            <a:lvl2pPr>
              <a:defRPr sz="2314"/>
            </a:lvl2pPr>
            <a:lvl3pPr>
              <a:defRPr sz="1928"/>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C0A7C9F2-C592-4589-B1EA-EBFB47AF9F80}" type="slidenum">
              <a:rPr lang="pt-BR" altLang="pt-BR"/>
              <a:pPr/>
              <a:t>‹nº›</a:t>
            </a:fld>
            <a:endParaRPr lang="pt-BR" alt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19966" y="1729664"/>
            <a:ext cx="29159359" cy="7200106"/>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619964" y="9669417"/>
            <a:ext cx="14315686" cy="4030422"/>
          </a:xfrm>
        </p:spPr>
        <p:txBody>
          <a:bodyPr anchor="b"/>
          <a:lstStyle>
            <a:lvl1pPr marL="0" indent="0">
              <a:buNone/>
              <a:defRPr sz="2314" b="1"/>
            </a:lvl1pPr>
            <a:lvl2pPr marL="444324" indent="0">
              <a:buNone/>
              <a:defRPr sz="1928" b="1"/>
            </a:lvl2pPr>
            <a:lvl3pPr marL="888648" indent="0">
              <a:buNone/>
              <a:defRPr sz="1800" b="1"/>
            </a:lvl3pPr>
            <a:lvl4pPr marL="1332974" indent="0">
              <a:buNone/>
              <a:defRPr sz="1543" b="1"/>
            </a:lvl4pPr>
            <a:lvl5pPr marL="1777298" indent="0">
              <a:buNone/>
              <a:defRPr sz="1543" b="1"/>
            </a:lvl5pPr>
            <a:lvl6pPr marL="2221622" indent="0">
              <a:buNone/>
              <a:defRPr sz="1543" b="1"/>
            </a:lvl6pPr>
            <a:lvl7pPr marL="2665946" indent="0">
              <a:buNone/>
              <a:defRPr sz="1543" b="1"/>
            </a:lvl7pPr>
            <a:lvl8pPr marL="3110270" indent="0">
              <a:buNone/>
              <a:defRPr sz="1543" b="1"/>
            </a:lvl8pPr>
            <a:lvl9pPr marL="3554595" indent="0">
              <a:buNone/>
              <a:defRPr sz="1543" b="1"/>
            </a:lvl9pPr>
          </a:lstStyle>
          <a:p>
            <a:pPr lvl="0"/>
            <a:r>
              <a:rPr lang="pt-BR"/>
              <a:t>Clique para editar os estilos do texto mestre</a:t>
            </a:r>
          </a:p>
        </p:txBody>
      </p:sp>
      <p:sp>
        <p:nvSpPr>
          <p:cNvPr id="4" name="Espaço Reservado para Conteúdo 3"/>
          <p:cNvSpPr>
            <a:spLocks noGrp="1"/>
          </p:cNvSpPr>
          <p:nvPr>
            <p:ph sz="half" idx="2"/>
          </p:nvPr>
        </p:nvSpPr>
        <p:spPr>
          <a:xfrm>
            <a:off x="1619964" y="13699840"/>
            <a:ext cx="14315686" cy="24891095"/>
          </a:xfrm>
        </p:spPr>
        <p:txBody>
          <a:bodyPr/>
          <a:lstStyle>
            <a:lvl1pPr>
              <a:defRPr sz="2314"/>
            </a:lvl1pPr>
            <a:lvl2pPr>
              <a:defRPr sz="1928"/>
            </a:lvl2pPr>
            <a:lvl3pPr>
              <a:defRPr sz="1800"/>
            </a:lvl3pPr>
            <a:lvl4pPr>
              <a:defRPr sz="1543"/>
            </a:lvl4pPr>
            <a:lvl5pPr>
              <a:defRPr sz="1543"/>
            </a:lvl5pPr>
            <a:lvl6pPr>
              <a:defRPr sz="1543"/>
            </a:lvl6pPr>
            <a:lvl7pPr>
              <a:defRPr sz="1543"/>
            </a:lvl7pPr>
            <a:lvl8pPr>
              <a:defRPr sz="1543"/>
            </a:lvl8pPr>
            <a:lvl9pPr>
              <a:defRPr sz="1543"/>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59140" y="9669417"/>
            <a:ext cx="14320185" cy="4030422"/>
          </a:xfrm>
        </p:spPr>
        <p:txBody>
          <a:bodyPr anchor="b"/>
          <a:lstStyle>
            <a:lvl1pPr marL="0" indent="0">
              <a:buNone/>
              <a:defRPr sz="2314" b="1"/>
            </a:lvl1pPr>
            <a:lvl2pPr marL="444324" indent="0">
              <a:buNone/>
              <a:defRPr sz="1928" b="1"/>
            </a:lvl2pPr>
            <a:lvl3pPr marL="888648" indent="0">
              <a:buNone/>
              <a:defRPr sz="1800" b="1"/>
            </a:lvl3pPr>
            <a:lvl4pPr marL="1332974" indent="0">
              <a:buNone/>
              <a:defRPr sz="1543" b="1"/>
            </a:lvl4pPr>
            <a:lvl5pPr marL="1777298" indent="0">
              <a:buNone/>
              <a:defRPr sz="1543" b="1"/>
            </a:lvl5pPr>
            <a:lvl6pPr marL="2221622" indent="0">
              <a:buNone/>
              <a:defRPr sz="1543" b="1"/>
            </a:lvl6pPr>
            <a:lvl7pPr marL="2665946" indent="0">
              <a:buNone/>
              <a:defRPr sz="1543" b="1"/>
            </a:lvl7pPr>
            <a:lvl8pPr marL="3110270" indent="0">
              <a:buNone/>
              <a:defRPr sz="1543" b="1"/>
            </a:lvl8pPr>
            <a:lvl9pPr marL="3554595" indent="0">
              <a:buNone/>
              <a:defRPr sz="1543" b="1"/>
            </a:lvl9pPr>
          </a:lstStyle>
          <a:p>
            <a:pPr lvl="0"/>
            <a:r>
              <a:rPr lang="pt-BR"/>
              <a:t>Clique para editar os estilos do texto mestre</a:t>
            </a:r>
          </a:p>
        </p:txBody>
      </p:sp>
      <p:sp>
        <p:nvSpPr>
          <p:cNvPr id="6" name="Espaço Reservado para Conteúdo 5"/>
          <p:cNvSpPr>
            <a:spLocks noGrp="1"/>
          </p:cNvSpPr>
          <p:nvPr>
            <p:ph sz="quarter" idx="4"/>
          </p:nvPr>
        </p:nvSpPr>
        <p:spPr>
          <a:xfrm>
            <a:off x="16459140" y="13699840"/>
            <a:ext cx="14320185" cy="24891095"/>
          </a:xfrm>
        </p:spPr>
        <p:txBody>
          <a:bodyPr/>
          <a:lstStyle>
            <a:lvl1pPr>
              <a:defRPr sz="2314"/>
            </a:lvl1pPr>
            <a:lvl2pPr>
              <a:defRPr sz="1928"/>
            </a:lvl2pPr>
            <a:lvl3pPr>
              <a:defRPr sz="1800"/>
            </a:lvl3pPr>
            <a:lvl4pPr>
              <a:defRPr sz="1543"/>
            </a:lvl4pPr>
            <a:lvl5pPr>
              <a:defRPr sz="1543"/>
            </a:lvl5pPr>
            <a:lvl6pPr>
              <a:defRPr sz="1543"/>
            </a:lvl6pPr>
            <a:lvl7pPr>
              <a:defRPr sz="1543"/>
            </a:lvl7pPr>
            <a:lvl8pPr>
              <a:defRPr sz="1543"/>
            </a:lvl8pPr>
            <a:lvl9pPr>
              <a:defRPr sz="1543"/>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fld id="{AE8C7561-4E01-4CA3-85FE-B939DF9AF004}" type="slidenum">
              <a:rPr lang="pt-BR" altLang="pt-BR"/>
              <a:pPr/>
              <a:t>‹nº›</a:t>
            </a:fld>
            <a:endParaRPr lang="pt-BR" alt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fld id="{89535D98-7BF8-4E12-9630-6B3F4761AF36}" type="slidenum">
              <a:rPr lang="pt-BR" altLang="pt-BR"/>
              <a:pPr/>
              <a:t>‹nº›</a:t>
            </a:fld>
            <a:endParaRPr lang="pt-BR" alt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fld id="{6BF23542-C006-4F35-B864-3832C688D1AD}" type="slidenum">
              <a:rPr lang="pt-BR" altLang="pt-BR"/>
              <a:pPr/>
              <a:t>‹nº›</a:t>
            </a:fld>
            <a:endParaRPr lang="pt-BR" alt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19965" y="1719846"/>
            <a:ext cx="10658766" cy="7319562"/>
          </a:xfrm>
        </p:spPr>
        <p:txBody>
          <a:bodyPr anchor="b"/>
          <a:lstStyle>
            <a:lvl1pPr algn="l">
              <a:defRPr sz="1928" b="1"/>
            </a:lvl1pPr>
          </a:lstStyle>
          <a:p>
            <a:r>
              <a:rPr lang="pt-BR"/>
              <a:t>Clique para editar o estilo do título mestre</a:t>
            </a:r>
          </a:p>
        </p:txBody>
      </p:sp>
      <p:sp>
        <p:nvSpPr>
          <p:cNvPr id="3" name="Espaço Reservado para Conteúdo 2"/>
          <p:cNvSpPr>
            <a:spLocks noGrp="1"/>
          </p:cNvSpPr>
          <p:nvPr>
            <p:ph idx="1"/>
          </p:nvPr>
        </p:nvSpPr>
        <p:spPr>
          <a:xfrm>
            <a:off x="12667223" y="1719844"/>
            <a:ext cx="18112102" cy="36871090"/>
          </a:xfrm>
        </p:spPr>
        <p:txBody>
          <a:bodyPr/>
          <a:lstStyle>
            <a:lvl1pPr>
              <a:defRPr sz="3085"/>
            </a:lvl1pPr>
            <a:lvl2pPr>
              <a:defRPr sz="2700"/>
            </a:lvl2pPr>
            <a:lvl3pPr>
              <a:defRPr sz="2314"/>
            </a:lvl3pPr>
            <a:lvl4pPr>
              <a:defRPr sz="1928"/>
            </a:lvl4pPr>
            <a:lvl5pPr>
              <a:defRPr sz="1928"/>
            </a:lvl5pPr>
            <a:lvl6pPr>
              <a:defRPr sz="1928"/>
            </a:lvl6pPr>
            <a:lvl7pPr>
              <a:defRPr sz="1928"/>
            </a:lvl7pPr>
            <a:lvl8pPr>
              <a:defRPr sz="1928"/>
            </a:lvl8pPr>
            <a:lvl9pPr>
              <a:defRPr sz="1928"/>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19965" y="9039407"/>
            <a:ext cx="10658766" cy="29551528"/>
          </a:xfrm>
        </p:spPr>
        <p:txBody>
          <a:bodyPr/>
          <a:lstStyle>
            <a:lvl1pPr marL="0" indent="0">
              <a:buNone/>
              <a:defRPr sz="1414"/>
            </a:lvl1pPr>
            <a:lvl2pPr marL="444324" indent="0">
              <a:buNone/>
              <a:defRPr sz="1157"/>
            </a:lvl2pPr>
            <a:lvl3pPr marL="888648" indent="0">
              <a:buNone/>
              <a:defRPr sz="1028"/>
            </a:lvl3pPr>
            <a:lvl4pPr marL="1332974" indent="0">
              <a:buNone/>
              <a:defRPr sz="900"/>
            </a:lvl4pPr>
            <a:lvl5pPr marL="1777298" indent="0">
              <a:buNone/>
              <a:defRPr sz="900"/>
            </a:lvl5pPr>
            <a:lvl6pPr marL="2221622" indent="0">
              <a:buNone/>
              <a:defRPr sz="900"/>
            </a:lvl6pPr>
            <a:lvl7pPr marL="2665946" indent="0">
              <a:buNone/>
              <a:defRPr sz="900"/>
            </a:lvl7pPr>
            <a:lvl8pPr marL="3110270" indent="0">
              <a:buNone/>
              <a:defRPr sz="900"/>
            </a:lvl8pPr>
            <a:lvl9pPr marL="3554595"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85E395EE-CB49-425C-BB2D-F5C7787CC193}" type="slidenum">
              <a:rPr lang="pt-BR" altLang="pt-BR"/>
              <a:pPr/>
              <a:t>‹nº›</a:t>
            </a:fld>
            <a:endParaRPr lang="pt-BR" alt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0860" y="30240447"/>
            <a:ext cx="19439573" cy="3570598"/>
          </a:xfrm>
        </p:spPr>
        <p:txBody>
          <a:bodyPr anchor="b"/>
          <a:lstStyle>
            <a:lvl1pPr algn="l">
              <a:defRPr sz="1928" b="1"/>
            </a:lvl1pPr>
          </a:lstStyle>
          <a:p>
            <a:r>
              <a:rPr lang="pt-BR"/>
              <a:t>Clique para editar o estilo do título mestre</a:t>
            </a:r>
          </a:p>
        </p:txBody>
      </p:sp>
      <p:sp>
        <p:nvSpPr>
          <p:cNvPr id="3" name="Espaço Reservado para Imagem 2"/>
          <p:cNvSpPr>
            <a:spLocks noGrp="1"/>
          </p:cNvSpPr>
          <p:nvPr>
            <p:ph type="pic" idx="1"/>
          </p:nvPr>
        </p:nvSpPr>
        <p:spPr>
          <a:xfrm>
            <a:off x="6350860" y="3860240"/>
            <a:ext cx="19439573" cy="25920383"/>
          </a:xfrm>
        </p:spPr>
        <p:txBody>
          <a:bodyPr/>
          <a:lstStyle>
            <a:lvl1pPr marL="0" indent="0">
              <a:buNone/>
              <a:defRPr sz="3085"/>
            </a:lvl1pPr>
            <a:lvl2pPr marL="444324" indent="0">
              <a:buNone/>
              <a:defRPr sz="2700"/>
            </a:lvl2pPr>
            <a:lvl3pPr marL="888648" indent="0">
              <a:buNone/>
              <a:defRPr sz="2314"/>
            </a:lvl3pPr>
            <a:lvl4pPr marL="1332974" indent="0">
              <a:buNone/>
              <a:defRPr sz="1928"/>
            </a:lvl4pPr>
            <a:lvl5pPr marL="1777298" indent="0">
              <a:buNone/>
              <a:defRPr sz="1928"/>
            </a:lvl5pPr>
            <a:lvl6pPr marL="2221622" indent="0">
              <a:buNone/>
              <a:defRPr sz="1928"/>
            </a:lvl6pPr>
            <a:lvl7pPr marL="2665946" indent="0">
              <a:buNone/>
              <a:defRPr sz="1928"/>
            </a:lvl7pPr>
            <a:lvl8pPr marL="3110270" indent="0">
              <a:buNone/>
              <a:defRPr sz="1928"/>
            </a:lvl8pPr>
            <a:lvl9pPr marL="3554595" indent="0">
              <a:buNone/>
              <a:defRPr sz="1928"/>
            </a:lvl9pPr>
          </a:lstStyle>
          <a:p>
            <a:pPr lvl="0"/>
            <a:r>
              <a:rPr lang="pt-BR" noProof="0"/>
              <a:t>Clique no ícone para adicionar uma imagem</a:t>
            </a:r>
          </a:p>
        </p:txBody>
      </p:sp>
      <p:sp>
        <p:nvSpPr>
          <p:cNvPr id="4" name="Espaço Reservado para Texto 3"/>
          <p:cNvSpPr>
            <a:spLocks noGrp="1"/>
          </p:cNvSpPr>
          <p:nvPr>
            <p:ph type="body" sz="half" idx="2"/>
          </p:nvPr>
        </p:nvSpPr>
        <p:spPr>
          <a:xfrm>
            <a:off x="6350860" y="33811045"/>
            <a:ext cx="19439573" cy="5069529"/>
          </a:xfrm>
        </p:spPr>
        <p:txBody>
          <a:bodyPr/>
          <a:lstStyle>
            <a:lvl1pPr marL="0" indent="0">
              <a:buNone/>
              <a:defRPr sz="1414"/>
            </a:lvl1pPr>
            <a:lvl2pPr marL="444324" indent="0">
              <a:buNone/>
              <a:defRPr sz="1157"/>
            </a:lvl2pPr>
            <a:lvl3pPr marL="888648" indent="0">
              <a:buNone/>
              <a:defRPr sz="1028"/>
            </a:lvl3pPr>
            <a:lvl4pPr marL="1332974" indent="0">
              <a:buNone/>
              <a:defRPr sz="900"/>
            </a:lvl4pPr>
            <a:lvl5pPr marL="1777298" indent="0">
              <a:buNone/>
              <a:defRPr sz="900"/>
            </a:lvl5pPr>
            <a:lvl6pPr marL="2221622" indent="0">
              <a:buNone/>
              <a:defRPr sz="900"/>
            </a:lvl6pPr>
            <a:lvl7pPr marL="2665946" indent="0">
              <a:buNone/>
              <a:defRPr sz="900"/>
            </a:lvl7pPr>
            <a:lvl8pPr marL="3110270" indent="0">
              <a:buNone/>
              <a:defRPr sz="900"/>
            </a:lvl8pPr>
            <a:lvl9pPr marL="3554595"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1181D470-5113-48B7-8843-BA1F63E8A134}" type="slidenum">
              <a:rPr lang="pt-BR" altLang="pt-BR"/>
              <a:pPr/>
              <a:t>‹nº›</a:t>
            </a:fld>
            <a:endParaRPr lang="pt-BR" alt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28518" y="3839211"/>
            <a:ext cx="27542252" cy="7200106"/>
          </a:xfrm>
          <a:prstGeom prst="rect">
            <a:avLst/>
          </a:prstGeom>
          <a:noFill/>
          <a:ln w="9525">
            <a:noFill/>
            <a:miter lim="800000"/>
            <a:headEnd/>
            <a:tailEnd/>
          </a:ln>
        </p:spPr>
        <p:txBody>
          <a:bodyPr vert="horz" wrap="square" lIns="404615" tIns="202306" rIns="404615" bIns="202306" numCol="1" anchor="ctr" anchorCtr="0" compatLnSpc="1">
            <a:prstTxWarp prst="textNoShape">
              <a:avLst/>
            </a:prstTxWarp>
          </a:bodyPr>
          <a:lstStyle/>
          <a:p>
            <a:pPr lvl="0"/>
            <a:r>
              <a:rPr lang="pt-BR" altLang="pt-BR"/>
              <a:t>Clique para editar o estilo do título mestre</a:t>
            </a:r>
          </a:p>
        </p:txBody>
      </p:sp>
      <p:sp>
        <p:nvSpPr>
          <p:cNvPr id="1027" name="Rectangle 3"/>
          <p:cNvSpPr>
            <a:spLocks noGrp="1" noChangeArrowheads="1"/>
          </p:cNvSpPr>
          <p:nvPr>
            <p:ph type="body" idx="1"/>
          </p:nvPr>
        </p:nvSpPr>
        <p:spPr bwMode="auto">
          <a:xfrm>
            <a:off x="2428518" y="12478492"/>
            <a:ext cx="27542252" cy="25919960"/>
          </a:xfrm>
          <a:prstGeom prst="rect">
            <a:avLst/>
          </a:prstGeom>
          <a:noFill/>
          <a:ln w="9525">
            <a:noFill/>
            <a:miter lim="800000"/>
            <a:headEnd/>
            <a:tailEnd/>
          </a:ln>
        </p:spPr>
        <p:txBody>
          <a:bodyPr vert="horz" wrap="square" lIns="404615" tIns="202306" rIns="404615" bIns="202306"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p:cNvSpPr>
            <a:spLocks noGrp="1" noChangeArrowheads="1"/>
          </p:cNvSpPr>
          <p:nvPr>
            <p:ph type="dt" sz="half" idx="2"/>
          </p:nvPr>
        </p:nvSpPr>
        <p:spPr bwMode="auto">
          <a:xfrm>
            <a:off x="2428518" y="39361429"/>
            <a:ext cx="6752913" cy="2882582"/>
          </a:xfrm>
          <a:prstGeom prst="rect">
            <a:avLst/>
          </a:prstGeom>
          <a:noFill/>
          <a:ln w="9525">
            <a:noFill/>
            <a:miter lim="800000"/>
            <a:headEnd/>
            <a:tailEnd/>
          </a:ln>
          <a:effectLst/>
        </p:spPr>
        <p:txBody>
          <a:bodyPr vert="horz" wrap="square" lIns="404615" tIns="202306" rIns="404615" bIns="202306" numCol="1" anchor="t" anchorCtr="0" compatLnSpc="1">
            <a:prstTxWarp prst="textNoShape">
              <a:avLst/>
            </a:prstTxWarp>
          </a:bodyPr>
          <a:lstStyle>
            <a:lvl1pPr algn="l" eaLnBrk="1" hangingPunct="1">
              <a:defRPr sz="7842">
                <a:latin typeface="Times New Roman" pitchFamily="18" charset="0"/>
              </a:defRPr>
            </a:lvl1pPr>
          </a:lstStyle>
          <a:p>
            <a:pPr>
              <a:defRPr/>
            </a:pPr>
            <a:endParaRPr lang="pt-BR"/>
          </a:p>
        </p:txBody>
      </p:sp>
      <p:sp>
        <p:nvSpPr>
          <p:cNvPr id="1029" name="Rectangle 5"/>
          <p:cNvSpPr>
            <a:spLocks noGrp="1" noChangeArrowheads="1"/>
          </p:cNvSpPr>
          <p:nvPr>
            <p:ph type="ftr" sz="quarter" idx="3"/>
          </p:nvPr>
        </p:nvSpPr>
        <p:spPr bwMode="auto">
          <a:xfrm>
            <a:off x="11069145" y="39361429"/>
            <a:ext cx="10260999" cy="2882582"/>
          </a:xfrm>
          <a:prstGeom prst="rect">
            <a:avLst/>
          </a:prstGeom>
          <a:noFill/>
          <a:ln w="9525">
            <a:noFill/>
            <a:miter lim="800000"/>
            <a:headEnd/>
            <a:tailEnd/>
          </a:ln>
          <a:effectLst/>
        </p:spPr>
        <p:txBody>
          <a:bodyPr vert="horz" wrap="square" lIns="404615" tIns="202306" rIns="404615" bIns="202306" numCol="1" anchor="t" anchorCtr="0" compatLnSpc="1">
            <a:prstTxWarp prst="textNoShape">
              <a:avLst/>
            </a:prstTxWarp>
          </a:bodyPr>
          <a:lstStyle>
            <a:lvl1pPr algn="ctr" eaLnBrk="1" hangingPunct="1">
              <a:defRPr sz="7842">
                <a:latin typeface="Times New Roman" pitchFamily="18" charset="0"/>
              </a:defRPr>
            </a:lvl1pPr>
          </a:lstStyle>
          <a:p>
            <a:pPr>
              <a:defRPr/>
            </a:pPr>
            <a:endParaRPr lang="pt-BR"/>
          </a:p>
        </p:txBody>
      </p:sp>
      <p:sp>
        <p:nvSpPr>
          <p:cNvPr id="1030" name="Rectangle 6"/>
          <p:cNvSpPr>
            <a:spLocks noGrp="1" noChangeArrowheads="1"/>
          </p:cNvSpPr>
          <p:nvPr>
            <p:ph type="sldNum" sz="quarter" idx="4"/>
          </p:nvPr>
        </p:nvSpPr>
        <p:spPr bwMode="auto">
          <a:xfrm>
            <a:off x="23217858" y="39361429"/>
            <a:ext cx="6752912" cy="2882582"/>
          </a:xfrm>
          <a:prstGeom prst="rect">
            <a:avLst/>
          </a:prstGeom>
          <a:noFill/>
          <a:ln w="9525">
            <a:noFill/>
            <a:miter lim="800000"/>
            <a:headEnd/>
            <a:tailEnd/>
          </a:ln>
          <a:effectLst/>
        </p:spPr>
        <p:txBody>
          <a:bodyPr vert="horz" wrap="square" lIns="404615" tIns="202306" rIns="404615" bIns="202306" numCol="1" anchor="t" anchorCtr="0" compatLnSpc="1">
            <a:prstTxWarp prst="textNoShape">
              <a:avLst/>
            </a:prstTxWarp>
          </a:bodyPr>
          <a:lstStyle>
            <a:lvl1pPr algn="r" eaLnBrk="1" hangingPunct="1">
              <a:defRPr sz="7842">
                <a:latin typeface="Times New Roman" pitchFamily="18" charset="0"/>
              </a:defRPr>
            </a:lvl1pPr>
          </a:lstStyle>
          <a:p>
            <a:fld id="{D46AA70D-3146-4FFE-AF86-47DE1A0B9990}"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97743" rtl="0" eaLnBrk="1" fontAlgn="base" hangingPunct="1">
        <a:spcBef>
          <a:spcPct val="0"/>
        </a:spcBef>
        <a:spcAft>
          <a:spcPct val="0"/>
        </a:spcAft>
        <a:defRPr sz="24939">
          <a:solidFill>
            <a:schemeClr val="tx2"/>
          </a:solidFill>
          <a:latin typeface="+mj-lt"/>
          <a:ea typeface="+mj-ea"/>
          <a:cs typeface="+mj-cs"/>
        </a:defRPr>
      </a:lvl1pPr>
      <a:lvl2pPr algn="ctr" defTabSz="5197743" rtl="0" eaLnBrk="1" fontAlgn="base" hangingPunct="1">
        <a:spcBef>
          <a:spcPct val="0"/>
        </a:spcBef>
        <a:spcAft>
          <a:spcPct val="0"/>
        </a:spcAft>
        <a:defRPr sz="24939">
          <a:solidFill>
            <a:schemeClr val="tx2"/>
          </a:solidFill>
          <a:latin typeface="Times New Roman" pitchFamily="18" charset="0"/>
        </a:defRPr>
      </a:lvl2pPr>
      <a:lvl3pPr algn="ctr" defTabSz="5197743" rtl="0" eaLnBrk="1" fontAlgn="base" hangingPunct="1">
        <a:spcBef>
          <a:spcPct val="0"/>
        </a:spcBef>
        <a:spcAft>
          <a:spcPct val="0"/>
        </a:spcAft>
        <a:defRPr sz="24939">
          <a:solidFill>
            <a:schemeClr val="tx2"/>
          </a:solidFill>
          <a:latin typeface="Times New Roman" pitchFamily="18" charset="0"/>
        </a:defRPr>
      </a:lvl3pPr>
      <a:lvl4pPr algn="ctr" defTabSz="5197743" rtl="0" eaLnBrk="1" fontAlgn="base" hangingPunct="1">
        <a:spcBef>
          <a:spcPct val="0"/>
        </a:spcBef>
        <a:spcAft>
          <a:spcPct val="0"/>
        </a:spcAft>
        <a:defRPr sz="24939">
          <a:solidFill>
            <a:schemeClr val="tx2"/>
          </a:solidFill>
          <a:latin typeface="Times New Roman" pitchFamily="18" charset="0"/>
        </a:defRPr>
      </a:lvl4pPr>
      <a:lvl5pPr algn="ctr" defTabSz="5197743" rtl="0" eaLnBrk="1" fontAlgn="base" hangingPunct="1">
        <a:spcBef>
          <a:spcPct val="0"/>
        </a:spcBef>
        <a:spcAft>
          <a:spcPct val="0"/>
        </a:spcAft>
        <a:defRPr sz="24939">
          <a:solidFill>
            <a:schemeClr val="tx2"/>
          </a:solidFill>
          <a:latin typeface="Times New Roman" pitchFamily="18" charset="0"/>
        </a:defRPr>
      </a:lvl5pPr>
      <a:lvl6pPr marL="444324" algn="ctr" defTabSz="5199212" rtl="0" eaLnBrk="1" fontAlgn="base" hangingPunct="1">
        <a:spcBef>
          <a:spcPct val="0"/>
        </a:spcBef>
        <a:spcAft>
          <a:spcPct val="0"/>
        </a:spcAft>
        <a:defRPr sz="24939">
          <a:solidFill>
            <a:schemeClr val="tx2"/>
          </a:solidFill>
          <a:latin typeface="Times New Roman" pitchFamily="18" charset="0"/>
        </a:defRPr>
      </a:lvl6pPr>
      <a:lvl7pPr marL="888648" algn="ctr" defTabSz="5199212" rtl="0" eaLnBrk="1" fontAlgn="base" hangingPunct="1">
        <a:spcBef>
          <a:spcPct val="0"/>
        </a:spcBef>
        <a:spcAft>
          <a:spcPct val="0"/>
        </a:spcAft>
        <a:defRPr sz="24939">
          <a:solidFill>
            <a:schemeClr val="tx2"/>
          </a:solidFill>
          <a:latin typeface="Times New Roman" pitchFamily="18" charset="0"/>
        </a:defRPr>
      </a:lvl7pPr>
      <a:lvl8pPr marL="1332974" algn="ctr" defTabSz="5199212" rtl="0" eaLnBrk="1" fontAlgn="base" hangingPunct="1">
        <a:spcBef>
          <a:spcPct val="0"/>
        </a:spcBef>
        <a:spcAft>
          <a:spcPct val="0"/>
        </a:spcAft>
        <a:defRPr sz="24939">
          <a:solidFill>
            <a:schemeClr val="tx2"/>
          </a:solidFill>
          <a:latin typeface="Times New Roman" pitchFamily="18" charset="0"/>
        </a:defRPr>
      </a:lvl8pPr>
      <a:lvl9pPr marL="1777298" algn="ctr" defTabSz="5199212" rtl="0" eaLnBrk="1" fontAlgn="base" hangingPunct="1">
        <a:spcBef>
          <a:spcPct val="0"/>
        </a:spcBef>
        <a:spcAft>
          <a:spcPct val="0"/>
        </a:spcAft>
        <a:defRPr sz="24939">
          <a:solidFill>
            <a:schemeClr val="tx2"/>
          </a:solidFill>
          <a:latin typeface="Times New Roman" pitchFamily="18" charset="0"/>
        </a:defRPr>
      </a:lvl9pPr>
    </p:titleStyle>
    <p:bodyStyle>
      <a:lvl1pPr marL="1946858" indent="-1946858" algn="l" defTabSz="5197743" rtl="0" eaLnBrk="1" fontAlgn="base" hangingPunct="1">
        <a:spcBef>
          <a:spcPct val="20000"/>
        </a:spcBef>
        <a:spcAft>
          <a:spcPct val="0"/>
        </a:spcAft>
        <a:buChar char="•"/>
        <a:defRPr sz="18254">
          <a:solidFill>
            <a:schemeClr val="tx1"/>
          </a:solidFill>
          <a:latin typeface="+mn-lt"/>
          <a:ea typeface="+mn-ea"/>
          <a:cs typeface="+mn-cs"/>
        </a:defRPr>
      </a:lvl1pPr>
      <a:lvl2pPr marL="4224314" indent="-1622382" algn="l" defTabSz="5197743" rtl="0" eaLnBrk="1" fontAlgn="base" hangingPunct="1">
        <a:spcBef>
          <a:spcPct val="20000"/>
        </a:spcBef>
        <a:spcAft>
          <a:spcPct val="0"/>
        </a:spcAft>
        <a:buChar char="–"/>
        <a:defRPr sz="15812">
          <a:solidFill>
            <a:schemeClr val="tx1"/>
          </a:solidFill>
          <a:latin typeface="+mn-lt"/>
        </a:defRPr>
      </a:lvl2pPr>
      <a:lvl3pPr marL="6499730" indent="-1301987" algn="l" defTabSz="5197743" rtl="0" eaLnBrk="1" fontAlgn="base" hangingPunct="1">
        <a:spcBef>
          <a:spcPct val="20000"/>
        </a:spcBef>
        <a:spcAft>
          <a:spcPct val="0"/>
        </a:spcAft>
        <a:buChar char="•"/>
        <a:defRPr sz="13626">
          <a:solidFill>
            <a:schemeClr val="tx1"/>
          </a:solidFill>
          <a:latin typeface="+mn-lt"/>
        </a:defRPr>
      </a:lvl3pPr>
      <a:lvl4pPr marL="9099621" indent="-1297905" algn="l" defTabSz="5197743" rtl="0" eaLnBrk="1" fontAlgn="base" hangingPunct="1">
        <a:spcBef>
          <a:spcPct val="20000"/>
        </a:spcBef>
        <a:spcAft>
          <a:spcPct val="0"/>
        </a:spcAft>
        <a:buChar char="–"/>
        <a:defRPr sz="11312">
          <a:solidFill>
            <a:schemeClr val="tx1"/>
          </a:solidFill>
          <a:latin typeface="+mn-lt"/>
        </a:defRPr>
      </a:lvl4pPr>
      <a:lvl5pPr marL="11701553" indent="-1297905" algn="l" defTabSz="5197743" rtl="0" eaLnBrk="1" fontAlgn="base" hangingPunct="1">
        <a:spcBef>
          <a:spcPct val="20000"/>
        </a:spcBef>
        <a:spcAft>
          <a:spcPct val="0"/>
        </a:spcAft>
        <a:buChar char="»"/>
        <a:defRPr sz="11312">
          <a:solidFill>
            <a:schemeClr val="tx1"/>
          </a:solidFill>
          <a:latin typeface="+mn-lt"/>
        </a:defRPr>
      </a:lvl5pPr>
      <a:lvl6pPr marL="12146408" indent="-1299031" algn="l" defTabSz="5199212" rtl="0" eaLnBrk="1" fontAlgn="base" hangingPunct="1">
        <a:spcBef>
          <a:spcPct val="20000"/>
        </a:spcBef>
        <a:spcAft>
          <a:spcPct val="0"/>
        </a:spcAft>
        <a:buChar char="»"/>
        <a:defRPr sz="11312">
          <a:solidFill>
            <a:schemeClr val="tx1"/>
          </a:solidFill>
          <a:latin typeface="+mn-lt"/>
        </a:defRPr>
      </a:lvl6pPr>
      <a:lvl7pPr marL="12590733" indent="-1299031" algn="l" defTabSz="5199212" rtl="0" eaLnBrk="1" fontAlgn="base" hangingPunct="1">
        <a:spcBef>
          <a:spcPct val="20000"/>
        </a:spcBef>
        <a:spcAft>
          <a:spcPct val="0"/>
        </a:spcAft>
        <a:buChar char="»"/>
        <a:defRPr sz="11312">
          <a:solidFill>
            <a:schemeClr val="tx1"/>
          </a:solidFill>
          <a:latin typeface="+mn-lt"/>
        </a:defRPr>
      </a:lvl7pPr>
      <a:lvl8pPr marL="13035057" indent="-1299031" algn="l" defTabSz="5199212" rtl="0" eaLnBrk="1" fontAlgn="base" hangingPunct="1">
        <a:spcBef>
          <a:spcPct val="20000"/>
        </a:spcBef>
        <a:spcAft>
          <a:spcPct val="0"/>
        </a:spcAft>
        <a:buChar char="»"/>
        <a:defRPr sz="11312">
          <a:solidFill>
            <a:schemeClr val="tx1"/>
          </a:solidFill>
          <a:latin typeface="+mn-lt"/>
        </a:defRPr>
      </a:lvl8pPr>
      <a:lvl9pPr marL="13479381" indent="-1299031" algn="l" defTabSz="5199212" rtl="0" eaLnBrk="1" fontAlgn="base" hangingPunct="1">
        <a:spcBef>
          <a:spcPct val="20000"/>
        </a:spcBef>
        <a:spcAft>
          <a:spcPct val="0"/>
        </a:spcAft>
        <a:buChar char="»"/>
        <a:defRPr sz="11312">
          <a:solidFill>
            <a:schemeClr val="tx1"/>
          </a:solidFill>
          <a:latin typeface="+mn-lt"/>
        </a:defRPr>
      </a:lvl9pPr>
    </p:bodyStyle>
    <p:otherStyle>
      <a:defPPr>
        <a:defRPr lang="pt-BR"/>
      </a:defPPr>
      <a:lvl1pPr marL="0" algn="l" defTabSz="888648" rtl="0" eaLnBrk="1" latinLnBrk="0" hangingPunct="1">
        <a:defRPr sz="1800" kern="1200">
          <a:solidFill>
            <a:schemeClr val="tx1"/>
          </a:solidFill>
          <a:latin typeface="+mn-lt"/>
          <a:ea typeface="+mn-ea"/>
          <a:cs typeface="+mn-cs"/>
        </a:defRPr>
      </a:lvl1pPr>
      <a:lvl2pPr marL="444324" algn="l" defTabSz="888648" rtl="0" eaLnBrk="1" latinLnBrk="0" hangingPunct="1">
        <a:defRPr sz="1800" kern="1200">
          <a:solidFill>
            <a:schemeClr val="tx1"/>
          </a:solidFill>
          <a:latin typeface="+mn-lt"/>
          <a:ea typeface="+mn-ea"/>
          <a:cs typeface="+mn-cs"/>
        </a:defRPr>
      </a:lvl2pPr>
      <a:lvl3pPr marL="888648" algn="l" defTabSz="888648" rtl="0" eaLnBrk="1" latinLnBrk="0" hangingPunct="1">
        <a:defRPr sz="1800" kern="1200">
          <a:solidFill>
            <a:schemeClr val="tx1"/>
          </a:solidFill>
          <a:latin typeface="+mn-lt"/>
          <a:ea typeface="+mn-ea"/>
          <a:cs typeface="+mn-cs"/>
        </a:defRPr>
      </a:lvl3pPr>
      <a:lvl4pPr marL="1332974" algn="l" defTabSz="888648" rtl="0" eaLnBrk="1" latinLnBrk="0" hangingPunct="1">
        <a:defRPr sz="1800" kern="1200">
          <a:solidFill>
            <a:schemeClr val="tx1"/>
          </a:solidFill>
          <a:latin typeface="+mn-lt"/>
          <a:ea typeface="+mn-ea"/>
          <a:cs typeface="+mn-cs"/>
        </a:defRPr>
      </a:lvl4pPr>
      <a:lvl5pPr marL="1777298" algn="l" defTabSz="888648" rtl="0" eaLnBrk="1" latinLnBrk="0" hangingPunct="1">
        <a:defRPr sz="1800" kern="1200">
          <a:solidFill>
            <a:schemeClr val="tx1"/>
          </a:solidFill>
          <a:latin typeface="+mn-lt"/>
          <a:ea typeface="+mn-ea"/>
          <a:cs typeface="+mn-cs"/>
        </a:defRPr>
      </a:lvl5pPr>
      <a:lvl6pPr marL="2221622" algn="l" defTabSz="888648" rtl="0" eaLnBrk="1" latinLnBrk="0" hangingPunct="1">
        <a:defRPr sz="1800" kern="1200">
          <a:solidFill>
            <a:schemeClr val="tx1"/>
          </a:solidFill>
          <a:latin typeface="+mn-lt"/>
          <a:ea typeface="+mn-ea"/>
          <a:cs typeface="+mn-cs"/>
        </a:defRPr>
      </a:lvl6pPr>
      <a:lvl7pPr marL="2665946" algn="l" defTabSz="888648" rtl="0" eaLnBrk="1" latinLnBrk="0" hangingPunct="1">
        <a:defRPr sz="1800" kern="1200">
          <a:solidFill>
            <a:schemeClr val="tx1"/>
          </a:solidFill>
          <a:latin typeface="+mn-lt"/>
          <a:ea typeface="+mn-ea"/>
          <a:cs typeface="+mn-cs"/>
        </a:defRPr>
      </a:lvl7pPr>
      <a:lvl8pPr marL="3110270" algn="l" defTabSz="888648" rtl="0" eaLnBrk="1" latinLnBrk="0" hangingPunct="1">
        <a:defRPr sz="1800" kern="1200">
          <a:solidFill>
            <a:schemeClr val="tx1"/>
          </a:solidFill>
          <a:latin typeface="+mn-lt"/>
          <a:ea typeface="+mn-ea"/>
          <a:cs typeface="+mn-cs"/>
        </a:defRPr>
      </a:lvl8pPr>
      <a:lvl9pPr marL="3554595" algn="l" defTabSz="88864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3" name="Imagem 32">
            <a:extLst>
              <a:ext uri="{FF2B5EF4-FFF2-40B4-BE49-F238E27FC236}">
                <a16:creationId xmlns:a16="http://schemas.microsoft.com/office/drawing/2014/main" id="{12DA0968-FCA6-EF19-542A-60FCFE19BD51}"/>
              </a:ext>
            </a:extLst>
          </p:cNvPr>
          <p:cNvPicPr>
            <a:picLocks noChangeAspect="1"/>
          </p:cNvPicPr>
          <p:nvPr/>
        </p:nvPicPr>
        <p:blipFill>
          <a:blip r:embed="rId3"/>
          <a:stretch>
            <a:fillRect/>
          </a:stretch>
        </p:blipFill>
        <p:spPr>
          <a:xfrm>
            <a:off x="22069330" y="25554256"/>
            <a:ext cx="9468018" cy="1158631"/>
          </a:xfrm>
          <a:prstGeom prst="rect">
            <a:avLst/>
          </a:prstGeom>
        </p:spPr>
      </p:pic>
      <p:pic>
        <p:nvPicPr>
          <p:cNvPr id="32" name="Imagem 31">
            <a:extLst>
              <a:ext uri="{FF2B5EF4-FFF2-40B4-BE49-F238E27FC236}">
                <a16:creationId xmlns:a16="http://schemas.microsoft.com/office/drawing/2014/main" id="{AB75BE72-CAE4-03A8-2C94-3FF8312DA98B}"/>
              </a:ext>
            </a:extLst>
          </p:cNvPr>
          <p:cNvPicPr>
            <a:picLocks noChangeAspect="1"/>
          </p:cNvPicPr>
          <p:nvPr/>
        </p:nvPicPr>
        <p:blipFill>
          <a:blip r:embed="rId3"/>
          <a:stretch>
            <a:fillRect/>
          </a:stretch>
        </p:blipFill>
        <p:spPr>
          <a:xfrm>
            <a:off x="22108840" y="19368071"/>
            <a:ext cx="9468018" cy="1158631"/>
          </a:xfrm>
          <a:prstGeom prst="rect">
            <a:avLst/>
          </a:prstGeom>
        </p:spPr>
      </p:pic>
      <p:pic>
        <p:nvPicPr>
          <p:cNvPr id="31" name="Imagem 30">
            <a:extLst>
              <a:ext uri="{FF2B5EF4-FFF2-40B4-BE49-F238E27FC236}">
                <a16:creationId xmlns:a16="http://schemas.microsoft.com/office/drawing/2014/main" id="{09DF2BC0-D9BC-737F-31AF-6C93D2C51C6C}"/>
              </a:ext>
            </a:extLst>
          </p:cNvPr>
          <p:cNvPicPr>
            <a:picLocks noChangeAspect="1"/>
          </p:cNvPicPr>
          <p:nvPr/>
        </p:nvPicPr>
        <p:blipFill>
          <a:blip r:embed="rId3"/>
          <a:stretch>
            <a:fillRect/>
          </a:stretch>
        </p:blipFill>
        <p:spPr>
          <a:xfrm>
            <a:off x="11628170" y="32910752"/>
            <a:ext cx="9468018" cy="1158631"/>
          </a:xfrm>
          <a:prstGeom prst="rect">
            <a:avLst/>
          </a:prstGeom>
        </p:spPr>
      </p:pic>
      <p:pic>
        <p:nvPicPr>
          <p:cNvPr id="30" name="Imagem 29">
            <a:extLst>
              <a:ext uri="{FF2B5EF4-FFF2-40B4-BE49-F238E27FC236}">
                <a16:creationId xmlns:a16="http://schemas.microsoft.com/office/drawing/2014/main" id="{8E9CA399-05FA-193F-88F0-0C3194AE2297}"/>
              </a:ext>
            </a:extLst>
          </p:cNvPr>
          <p:cNvPicPr>
            <a:picLocks noChangeAspect="1"/>
          </p:cNvPicPr>
          <p:nvPr/>
        </p:nvPicPr>
        <p:blipFill>
          <a:blip r:embed="rId3"/>
          <a:stretch>
            <a:fillRect/>
          </a:stretch>
        </p:blipFill>
        <p:spPr>
          <a:xfrm>
            <a:off x="11447116" y="11584704"/>
            <a:ext cx="9649071" cy="1158631"/>
          </a:xfrm>
          <a:prstGeom prst="rect">
            <a:avLst/>
          </a:prstGeom>
        </p:spPr>
      </p:pic>
      <p:pic>
        <p:nvPicPr>
          <p:cNvPr id="29" name="Imagem 28">
            <a:extLst>
              <a:ext uri="{FF2B5EF4-FFF2-40B4-BE49-F238E27FC236}">
                <a16:creationId xmlns:a16="http://schemas.microsoft.com/office/drawing/2014/main" id="{A3D225FD-B4EC-30FE-8AF4-DC53F78F2966}"/>
              </a:ext>
            </a:extLst>
          </p:cNvPr>
          <p:cNvPicPr>
            <a:picLocks noChangeAspect="1"/>
          </p:cNvPicPr>
          <p:nvPr/>
        </p:nvPicPr>
        <p:blipFill>
          <a:blip r:embed="rId3"/>
          <a:stretch>
            <a:fillRect/>
          </a:stretch>
        </p:blipFill>
        <p:spPr>
          <a:xfrm>
            <a:off x="898978" y="26208831"/>
            <a:ext cx="9468018" cy="1158631"/>
          </a:xfrm>
          <a:prstGeom prst="rect">
            <a:avLst/>
          </a:prstGeom>
        </p:spPr>
      </p:pic>
      <p:pic>
        <p:nvPicPr>
          <p:cNvPr id="28" name="Imagem 27">
            <a:extLst>
              <a:ext uri="{FF2B5EF4-FFF2-40B4-BE49-F238E27FC236}">
                <a16:creationId xmlns:a16="http://schemas.microsoft.com/office/drawing/2014/main" id="{2813B0E1-D1F9-EF56-2FA2-72E5E9584FDC}"/>
              </a:ext>
            </a:extLst>
          </p:cNvPr>
          <p:cNvPicPr>
            <a:picLocks noChangeAspect="1"/>
          </p:cNvPicPr>
          <p:nvPr/>
        </p:nvPicPr>
        <p:blipFill>
          <a:blip r:embed="rId3"/>
          <a:stretch>
            <a:fillRect/>
          </a:stretch>
        </p:blipFill>
        <p:spPr>
          <a:xfrm>
            <a:off x="789932" y="11591207"/>
            <a:ext cx="9468018" cy="1158631"/>
          </a:xfrm>
          <a:prstGeom prst="rect">
            <a:avLst/>
          </a:prstGeom>
        </p:spPr>
      </p:pic>
      <p:sp>
        <p:nvSpPr>
          <p:cNvPr id="9" name="CaixaDeTexto 8">
            <a:extLst>
              <a:ext uri="{FF2B5EF4-FFF2-40B4-BE49-F238E27FC236}">
                <a16:creationId xmlns:a16="http://schemas.microsoft.com/office/drawing/2014/main" id="{7D8D0B47-7A6D-7F10-39C7-FB7E012FFA81}"/>
              </a:ext>
            </a:extLst>
          </p:cNvPr>
          <p:cNvSpPr txBox="1"/>
          <p:nvPr/>
        </p:nvSpPr>
        <p:spPr>
          <a:xfrm>
            <a:off x="717924" y="13175383"/>
            <a:ext cx="9612034" cy="12831333"/>
          </a:xfrm>
          <a:prstGeom prst="rect">
            <a:avLst/>
          </a:prstGeom>
          <a:noFill/>
        </p:spPr>
        <p:txBody>
          <a:bodyPr wrap="square" rtlCol="0">
            <a:spAutoFit/>
          </a:bodyPr>
          <a:lstStyle/>
          <a:p>
            <a:pPr indent="689767" algn="just"/>
            <a:r>
              <a:rPr lang="pt-BR" sz="3599" dirty="0">
                <a:latin typeface="Times New Roman" panose="02020603050405020304" pitchFamily="18" charset="0"/>
                <a:ea typeface="Calibri" panose="020F0502020204030204" pitchFamily="34" charset="0"/>
              </a:rPr>
              <a:t>Nesta seção, faz-se necessário contextualizar o objeto da pesquisa, com justificativa implícita, referencial teórico e objetivos. Além disso, fazer uma síntese das informações das seções que virão na sequência do texto. </a:t>
            </a:r>
            <a:r>
              <a:rPr lang="pt-BR" sz="3599" dirty="0">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a:t>
            </a:r>
          </a:p>
          <a:p>
            <a:pPr indent="689767" algn="just"/>
            <a:r>
              <a:rPr lang="pt-BR" sz="3599" dirty="0">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a:t>
            </a:r>
            <a:endParaRPr lang="pt-BR" sz="3599" dirty="0"/>
          </a:p>
        </p:txBody>
      </p:sp>
      <p:sp>
        <p:nvSpPr>
          <p:cNvPr id="1033" name="Text Box 3434"/>
          <p:cNvSpPr txBox="1">
            <a:spLocks noChangeArrowheads="1"/>
          </p:cNvSpPr>
          <p:nvPr/>
        </p:nvSpPr>
        <p:spPr bwMode="auto">
          <a:xfrm>
            <a:off x="833338" y="5038479"/>
            <a:ext cx="30732612" cy="2783251"/>
          </a:xfrm>
          <a:prstGeom prst="rect">
            <a:avLst/>
          </a:prstGeom>
          <a:noFill/>
          <a:ln w="9525">
            <a:noFill/>
            <a:miter lim="800000"/>
            <a:headEnd/>
            <a:tailEnd/>
          </a:ln>
        </p:spPr>
        <p:txBody>
          <a:bodyPr wrap="square" lIns="89331" tIns="44667" rIns="89331" bIns="44667">
            <a:spAutoFit/>
          </a:bodyPr>
          <a:lstStyle/>
          <a:p>
            <a:pPr algn="ctr" defTabSz="672657" eaLnBrk="1" hangingPunct="1">
              <a:spcBef>
                <a:spcPct val="50000"/>
              </a:spcBef>
              <a:defRPr/>
            </a:pPr>
            <a:r>
              <a:rPr lang="pt-BR" sz="7000" b="1" dirty="0">
                <a:solidFill>
                  <a:srgbClr val="002060"/>
                </a:solidFill>
                <a:latin typeface="+mj-lt"/>
              </a:rPr>
              <a:t>TÍTULO DO TRABALHO</a:t>
            </a:r>
            <a:endParaRPr lang="pt-BR" sz="7000" dirty="0">
              <a:solidFill>
                <a:srgbClr val="002060"/>
              </a:solidFill>
              <a:latin typeface="+mj-lt"/>
            </a:endParaRPr>
          </a:p>
          <a:p>
            <a:pPr algn="ctr" defTabSz="672657" eaLnBrk="1" hangingPunct="1">
              <a:spcBef>
                <a:spcPct val="50000"/>
              </a:spcBef>
              <a:defRPr/>
            </a:pPr>
            <a:endParaRPr lang="pt-BR" sz="7000" dirty="0">
              <a:latin typeface="+mj-lt"/>
            </a:endParaRPr>
          </a:p>
        </p:txBody>
      </p:sp>
      <p:sp>
        <p:nvSpPr>
          <p:cNvPr id="1037" name="Text Box 3674"/>
          <p:cNvSpPr txBox="1">
            <a:spLocks noChangeArrowheads="1"/>
          </p:cNvSpPr>
          <p:nvPr/>
        </p:nvSpPr>
        <p:spPr bwMode="auto">
          <a:xfrm>
            <a:off x="11503829" y="18290506"/>
            <a:ext cx="2667288" cy="451079"/>
          </a:xfrm>
          <a:prstGeom prst="rect">
            <a:avLst/>
          </a:prstGeom>
          <a:noFill/>
          <a:ln w="9525">
            <a:noFill/>
            <a:miter lim="800000"/>
            <a:headEnd/>
            <a:tailEnd/>
          </a:ln>
        </p:spPr>
        <p:txBody>
          <a:bodyPr lIns="94039" tIns="47019" rIns="94039" bIns="47019">
            <a:spAutoFit/>
          </a:bodyPr>
          <a:lstStyle/>
          <a:p>
            <a:pPr algn="ctr" defTabSz="941104" eaLnBrk="1" hangingPunct="1">
              <a:spcBef>
                <a:spcPct val="50000"/>
              </a:spcBef>
              <a:defRPr/>
            </a:pPr>
            <a:endParaRPr lang="pt-BR" sz="2314">
              <a:latin typeface="+mj-lt"/>
            </a:endParaRPr>
          </a:p>
        </p:txBody>
      </p:sp>
      <p:sp>
        <p:nvSpPr>
          <p:cNvPr id="3083" name="Text Box 3414"/>
          <p:cNvSpPr txBox="1">
            <a:spLocks noChangeArrowheads="1"/>
          </p:cNvSpPr>
          <p:nvPr/>
        </p:nvSpPr>
        <p:spPr bwMode="auto">
          <a:xfrm>
            <a:off x="794179" y="7918799"/>
            <a:ext cx="30074848" cy="700798"/>
          </a:xfrm>
          <a:prstGeom prst="rect">
            <a:avLst/>
          </a:prstGeom>
          <a:noFill/>
          <a:ln w="9525">
            <a:noFill/>
            <a:miter lim="800000"/>
            <a:headEnd/>
            <a:tailEnd/>
          </a:ln>
        </p:spPr>
        <p:txBody>
          <a:bodyPr lIns="84418" tIns="42210" rIns="84418" bIns="42210">
            <a:spAutoFit/>
          </a:bodyPr>
          <a:lstStyle/>
          <a:p>
            <a:pPr algn="ctr" defTabSz="671401"/>
            <a:r>
              <a:rPr lang="pt-BR" altLang="pt-BR" sz="4000" b="1" dirty="0">
                <a:solidFill>
                  <a:srgbClr val="002060"/>
                </a:solidFill>
                <a:latin typeface="Times New Roman" pitchFamily="18" charset="0"/>
              </a:rPr>
              <a:t>Autor1 </a:t>
            </a:r>
            <a:r>
              <a:rPr lang="pt-BR" altLang="pt-BR" sz="4000" b="1" dirty="0" err="1">
                <a:solidFill>
                  <a:srgbClr val="002060"/>
                </a:solidFill>
                <a:latin typeface="Times New Roman" pitchFamily="18" charset="0"/>
              </a:rPr>
              <a:t>Xxxxxx</a:t>
            </a:r>
            <a:r>
              <a:rPr lang="pt-BR" altLang="pt-BR" sz="4000" b="1" dirty="0">
                <a:solidFill>
                  <a:srgbClr val="002060"/>
                </a:solidFill>
                <a:latin typeface="Times New Roman" pitchFamily="18" charset="0"/>
              </a:rPr>
              <a:t> Xxxxxx</a:t>
            </a:r>
            <a:r>
              <a:rPr lang="pt-BR" altLang="pt-BR" sz="4000" b="1" baseline="30000" dirty="0">
                <a:solidFill>
                  <a:srgbClr val="002060"/>
                </a:solidFill>
                <a:latin typeface="Times New Roman" pitchFamily="18" charset="0"/>
              </a:rPr>
              <a:t>1 </a:t>
            </a:r>
            <a:endParaRPr lang="pt-BR" altLang="pt-BR" sz="4000" dirty="0">
              <a:solidFill>
                <a:srgbClr val="002060"/>
              </a:solidFill>
              <a:latin typeface="Times New Roman" pitchFamily="18" charset="0"/>
            </a:endParaRPr>
          </a:p>
        </p:txBody>
      </p:sp>
      <p:sp>
        <p:nvSpPr>
          <p:cNvPr id="3084" name="Text Box 3428"/>
          <p:cNvSpPr txBox="1">
            <a:spLocks noChangeArrowheads="1"/>
          </p:cNvSpPr>
          <p:nvPr/>
        </p:nvSpPr>
        <p:spPr bwMode="auto">
          <a:xfrm>
            <a:off x="2230092" y="9289459"/>
            <a:ext cx="26999406" cy="559990"/>
          </a:xfrm>
          <a:prstGeom prst="rect">
            <a:avLst/>
          </a:prstGeom>
          <a:noFill/>
          <a:ln w="9525">
            <a:noFill/>
            <a:miter lim="800000"/>
            <a:headEnd/>
            <a:tailEnd/>
          </a:ln>
        </p:spPr>
        <p:txBody>
          <a:bodyPr lIns="84418" tIns="42210" rIns="84418" bIns="42210">
            <a:spAutoFit/>
          </a:bodyPr>
          <a:lstStyle/>
          <a:p>
            <a:pPr marL="469368" indent="-469368" algn="ctr" defTabSz="671401">
              <a:buFontTx/>
              <a:buAutoNum type="arabicPeriod"/>
            </a:pPr>
            <a:r>
              <a:rPr lang="pt-BR" altLang="pt-BR" sz="3085" dirty="0">
                <a:latin typeface="Times New Roman" pitchFamily="18" charset="0"/>
              </a:rPr>
              <a:t> </a:t>
            </a:r>
            <a:r>
              <a:rPr lang="pt-BR" altLang="pt-BR" sz="3085" b="1" dirty="0">
                <a:latin typeface="Times New Roman" pitchFamily="18" charset="0"/>
              </a:rPr>
              <a:t> </a:t>
            </a:r>
            <a:r>
              <a:rPr lang="pt-BR" altLang="pt-BR" sz="3085" dirty="0">
                <a:latin typeface="Times New Roman" pitchFamily="18" charset="0"/>
              </a:rPr>
              <a:t>IFPI - Parnaíba, aluno1@ifpi.edu.br   </a:t>
            </a:r>
          </a:p>
        </p:txBody>
      </p:sp>
      <p:sp>
        <p:nvSpPr>
          <p:cNvPr id="39" name="Retângulo 33"/>
          <p:cNvSpPr>
            <a:spLocks noChangeArrowheads="1"/>
          </p:cNvSpPr>
          <p:nvPr/>
        </p:nvSpPr>
        <p:spPr bwMode="auto">
          <a:xfrm>
            <a:off x="1102018" y="11852488"/>
            <a:ext cx="5097847" cy="736065"/>
          </a:xfrm>
          <a:prstGeom prst="rect">
            <a:avLst/>
          </a:prstGeom>
          <a:noFill/>
          <a:ln w="9525">
            <a:noFill/>
            <a:miter lim="800000"/>
            <a:headEnd/>
            <a:tailEnd/>
          </a:ln>
        </p:spPr>
        <p:txBody>
          <a:bodyPr lIns="88867" tIns="44433" rIns="88867" bIns="44433">
            <a:spAutoFit/>
          </a:bodyPr>
          <a:lstStyle/>
          <a:p>
            <a:pPr defTabSz="992016" eaLnBrk="1" hangingPunct="1">
              <a:defRPr/>
            </a:pPr>
            <a:r>
              <a:rPr lang="pt-BR" sz="4114" b="1" dirty="0">
                <a:solidFill>
                  <a:srgbClr val="002060"/>
                </a:solidFill>
                <a:latin typeface="+mj-lt"/>
                <a:cs typeface="Tahoma" pitchFamily="34" charset="0"/>
              </a:rPr>
              <a:t>1 - </a:t>
            </a:r>
            <a:r>
              <a:rPr lang="pt-BR" sz="4200" b="1" dirty="0">
                <a:solidFill>
                  <a:srgbClr val="002060"/>
                </a:solidFill>
                <a:latin typeface="+mj-lt"/>
                <a:cs typeface="Tahoma" pitchFamily="34" charset="0"/>
              </a:rPr>
              <a:t>INTRODUÇÃO</a:t>
            </a:r>
          </a:p>
        </p:txBody>
      </p:sp>
      <p:sp>
        <p:nvSpPr>
          <p:cNvPr id="43" name="Retângulo 33"/>
          <p:cNvSpPr>
            <a:spLocks noChangeArrowheads="1"/>
          </p:cNvSpPr>
          <p:nvPr/>
        </p:nvSpPr>
        <p:spPr bwMode="auto">
          <a:xfrm>
            <a:off x="1167076" y="26423757"/>
            <a:ext cx="6183537" cy="736065"/>
          </a:xfrm>
          <a:prstGeom prst="rect">
            <a:avLst/>
          </a:prstGeom>
          <a:noFill/>
          <a:ln w="9525">
            <a:noFill/>
            <a:miter lim="800000"/>
            <a:headEnd/>
            <a:tailEnd/>
          </a:ln>
        </p:spPr>
        <p:txBody>
          <a:bodyPr lIns="88867" tIns="44433" rIns="88867" bIns="44433">
            <a:spAutoFit/>
          </a:bodyPr>
          <a:lstStyle/>
          <a:p>
            <a:pPr defTabSz="992016" eaLnBrk="1" hangingPunct="1">
              <a:defRPr/>
            </a:pPr>
            <a:r>
              <a:rPr lang="pt-BR" sz="4114" b="1" dirty="0">
                <a:solidFill>
                  <a:srgbClr val="002060"/>
                </a:solidFill>
                <a:latin typeface="+mj-lt"/>
                <a:cs typeface="Tahoma" pitchFamily="34" charset="0"/>
              </a:rPr>
              <a:t>2 – </a:t>
            </a:r>
            <a:r>
              <a:rPr lang="pt-BR" sz="4200" b="1" dirty="0">
                <a:solidFill>
                  <a:srgbClr val="002060"/>
                </a:solidFill>
                <a:latin typeface="+mj-lt"/>
                <a:cs typeface="Tahoma" pitchFamily="34" charset="0"/>
              </a:rPr>
              <a:t>METODOLOGIA</a:t>
            </a:r>
          </a:p>
        </p:txBody>
      </p:sp>
      <p:sp>
        <p:nvSpPr>
          <p:cNvPr id="50" name="Retângulo 33"/>
          <p:cNvSpPr>
            <a:spLocks noChangeArrowheads="1"/>
          </p:cNvSpPr>
          <p:nvPr/>
        </p:nvSpPr>
        <p:spPr bwMode="auto">
          <a:xfrm>
            <a:off x="11889271" y="11831140"/>
            <a:ext cx="8769063" cy="736065"/>
          </a:xfrm>
          <a:prstGeom prst="rect">
            <a:avLst/>
          </a:prstGeom>
          <a:noFill/>
          <a:ln w="9525">
            <a:noFill/>
            <a:miter lim="800000"/>
            <a:headEnd/>
            <a:tailEnd/>
          </a:ln>
        </p:spPr>
        <p:txBody>
          <a:bodyPr wrap="square" lIns="88867" tIns="44433" rIns="88867" bIns="44433">
            <a:spAutoFit/>
          </a:bodyPr>
          <a:lstStyle/>
          <a:p>
            <a:pPr defTabSz="992016" eaLnBrk="1" hangingPunct="1">
              <a:defRPr/>
            </a:pPr>
            <a:r>
              <a:rPr lang="pt-BR" sz="4200" b="1" dirty="0">
                <a:solidFill>
                  <a:srgbClr val="002060"/>
                </a:solidFill>
                <a:latin typeface="+mj-lt"/>
                <a:cs typeface="Tahoma" pitchFamily="34" charset="0"/>
              </a:rPr>
              <a:t>3 – RESULTADOS E DISCUSSÃO</a:t>
            </a:r>
          </a:p>
        </p:txBody>
      </p:sp>
      <p:sp>
        <p:nvSpPr>
          <p:cNvPr id="73" name="Retângulo 33"/>
          <p:cNvSpPr>
            <a:spLocks noChangeArrowheads="1"/>
          </p:cNvSpPr>
          <p:nvPr/>
        </p:nvSpPr>
        <p:spPr bwMode="auto">
          <a:xfrm>
            <a:off x="11969922" y="33109960"/>
            <a:ext cx="6146804" cy="736065"/>
          </a:xfrm>
          <a:prstGeom prst="rect">
            <a:avLst/>
          </a:prstGeom>
          <a:noFill/>
          <a:ln w="9525">
            <a:noFill/>
            <a:miter lim="800000"/>
            <a:headEnd/>
            <a:tailEnd/>
          </a:ln>
        </p:spPr>
        <p:txBody>
          <a:bodyPr lIns="88867" tIns="44433" rIns="88867" bIns="44433">
            <a:spAutoFit/>
          </a:bodyPr>
          <a:lstStyle/>
          <a:p>
            <a:pPr defTabSz="992016" eaLnBrk="1" hangingPunct="1">
              <a:defRPr/>
            </a:pPr>
            <a:r>
              <a:rPr lang="pt-BR" sz="4200" b="1" dirty="0">
                <a:solidFill>
                  <a:srgbClr val="002060"/>
                </a:solidFill>
                <a:latin typeface="+mj-lt"/>
                <a:cs typeface="Tahoma" pitchFamily="34" charset="0"/>
              </a:rPr>
              <a:t>4 – CONCLUSÃO</a:t>
            </a:r>
          </a:p>
        </p:txBody>
      </p:sp>
      <p:sp>
        <p:nvSpPr>
          <p:cNvPr id="77" name="Retângulo 33"/>
          <p:cNvSpPr>
            <a:spLocks noChangeArrowheads="1"/>
          </p:cNvSpPr>
          <p:nvPr/>
        </p:nvSpPr>
        <p:spPr bwMode="auto">
          <a:xfrm>
            <a:off x="22270938" y="19572519"/>
            <a:ext cx="7219421" cy="736065"/>
          </a:xfrm>
          <a:prstGeom prst="rect">
            <a:avLst/>
          </a:prstGeom>
          <a:noFill/>
          <a:ln w="9525">
            <a:noFill/>
            <a:miter lim="800000"/>
            <a:headEnd/>
            <a:tailEnd/>
          </a:ln>
        </p:spPr>
        <p:txBody>
          <a:bodyPr wrap="square" lIns="88867" tIns="44433" rIns="88867" bIns="44433">
            <a:spAutoFit/>
          </a:bodyPr>
          <a:lstStyle/>
          <a:p>
            <a:pPr defTabSz="992016" eaLnBrk="1" hangingPunct="1">
              <a:defRPr/>
            </a:pPr>
            <a:r>
              <a:rPr lang="pt-BR" sz="4200" b="1" dirty="0">
                <a:solidFill>
                  <a:srgbClr val="002060"/>
                </a:solidFill>
                <a:latin typeface="+mj-lt"/>
                <a:cs typeface="Tahoma" pitchFamily="34" charset="0"/>
              </a:rPr>
              <a:t>5 – AGRADECIMENTOS</a:t>
            </a:r>
          </a:p>
        </p:txBody>
      </p:sp>
      <p:sp>
        <p:nvSpPr>
          <p:cNvPr id="79" name="Retângulo 33"/>
          <p:cNvSpPr>
            <a:spLocks noChangeArrowheads="1"/>
          </p:cNvSpPr>
          <p:nvPr/>
        </p:nvSpPr>
        <p:spPr bwMode="auto">
          <a:xfrm>
            <a:off x="22244983" y="25798718"/>
            <a:ext cx="7245376" cy="736065"/>
          </a:xfrm>
          <a:prstGeom prst="rect">
            <a:avLst/>
          </a:prstGeom>
          <a:noFill/>
          <a:ln w="9525">
            <a:noFill/>
            <a:miter lim="800000"/>
            <a:headEnd/>
            <a:tailEnd/>
          </a:ln>
        </p:spPr>
        <p:txBody>
          <a:bodyPr wrap="square" lIns="88867" tIns="44433" rIns="88867" bIns="44433">
            <a:spAutoFit/>
          </a:bodyPr>
          <a:lstStyle/>
          <a:p>
            <a:pPr defTabSz="992016" eaLnBrk="1" hangingPunct="1">
              <a:defRPr/>
            </a:pPr>
            <a:r>
              <a:rPr lang="pt-BR" sz="4200" b="1" dirty="0">
                <a:solidFill>
                  <a:srgbClr val="002060"/>
                </a:solidFill>
                <a:latin typeface="+mj-lt"/>
                <a:cs typeface="Tahoma" pitchFamily="34" charset="0"/>
              </a:rPr>
              <a:t>6 – REFERÊNCIAS</a:t>
            </a:r>
          </a:p>
        </p:txBody>
      </p:sp>
      <p:sp>
        <p:nvSpPr>
          <p:cNvPr id="4" name="Espaço Reservado para Rodapé 3">
            <a:extLst>
              <a:ext uri="{FF2B5EF4-FFF2-40B4-BE49-F238E27FC236}">
                <a16:creationId xmlns:a16="http://schemas.microsoft.com/office/drawing/2014/main" id="{63D56327-FA98-42A0-FED3-296EFE500C09}"/>
              </a:ext>
            </a:extLst>
          </p:cNvPr>
          <p:cNvSpPr>
            <a:spLocks noGrp="1"/>
          </p:cNvSpPr>
          <p:nvPr>
            <p:ph type="ftr" sz="quarter" idx="11"/>
          </p:nvPr>
        </p:nvSpPr>
        <p:spPr>
          <a:xfrm>
            <a:off x="1102017" y="39890351"/>
            <a:ext cx="30474841" cy="3410630"/>
          </a:xfrm>
        </p:spPr>
        <p:txBody>
          <a:bodyPr/>
          <a:lstStyle/>
          <a:p>
            <a:pPr>
              <a:lnSpc>
                <a:spcPct val="107000"/>
              </a:lnSpc>
              <a:spcAft>
                <a:spcPts val="1028"/>
              </a:spcAft>
              <a:tabLst>
                <a:tab pos="3470876" algn="ctr"/>
                <a:tab pos="6941751" algn="r"/>
                <a:tab pos="3159052" algn="l"/>
                <a:tab pos="3208030" algn="l"/>
              </a:tabLst>
            </a:pPr>
            <a:r>
              <a:rPr lang="pt-BR" sz="3600" dirty="0">
                <a:solidFill>
                  <a:srgbClr val="0070C0"/>
                </a:solidFill>
                <a:ea typeface="Arial" panose="020B0604020202020204" pitchFamily="34" charset="0"/>
              </a:rPr>
              <a:t>______________________________________________________________________________________________________________________</a:t>
            </a:r>
            <a:br>
              <a:rPr lang="pt-BR" sz="3600" dirty="0">
                <a:solidFill>
                  <a:srgbClr val="000000"/>
                </a:solidFill>
                <a:ea typeface="Arial" panose="020B0604020202020204" pitchFamily="34" charset="0"/>
              </a:rPr>
            </a:br>
            <a:r>
              <a:rPr lang="pt-BR" sz="3600" dirty="0">
                <a:solidFill>
                  <a:srgbClr val="002060"/>
                </a:solidFill>
                <a:ea typeface="Arial" panose="020B0604020202020204" pitchFamily="34" charset="0"/>
              </a:rPr>
              <a:t>I JORNADA CIENTÍFICA DE EDIFICAÇÕES</a:t>
            </a:r>
            <a:endParaRPr lang="pt-BR" sz="3600" dirty="0">
              <a:solidFill>
                <a:srgbClr val="002060"/>
              </a:solidFill>
              <a:latin typeface="Calibri" panose="020F0502020204030204" pitchFamily="34" charset="0"/>
              <a:ea typeface="Calibri" panose="020F0502020204030204" pitchFamily="34" charset="0"/>
            </a:endParaRPr>
          </a:p>
          <a:p>
            <a:pPr>
              <a:lnSpc>
                <a:spcPct val="107000"/>
              </a:lnSpc>
              <a:spcAft>
                <a:spcPts val="1028"/>
              </a:spcAft>
              <a:tabLst>
                <a:tab pos="3470876" algn="ctr"/>
                <a:tab pos="6941751" algn="r"/>
                <a:tab pos="3159052" algn="l"/>
                <a:tab pos="3208030" algn="l"/>
              </a:tabLst>
            </a:pPr>
            <a:r>
              <a:rPr lang="pt-BR" sz="3600" dirty="0">
                <a:solidFill>
                  <a:srgbClr val="002060"/>
                </a:solidFill>
                <a:ea typeface="Arial" panose="020B0604020202020204" pitchFamily="34" charset="0"/>
              </a:rPr>
              <a:t>Instituto Federal de Educação, Ciência e Tecnologia do Piauí, IFPI – </a:t>
            </a:r>
            <a:r>
              <a:rPr lang="pt-BR" sz="3600" i="1" dirty="0">
                <a:solidFill>
                  <a:srgbClr val="002060"/>
                </a:solidFill>
                <a:ea typeface="Arial" panose="020B0604020202020204" pitchFamily="34" charset="0"/>
              </a:rPr>
              <a:t>Campus </a:t>
            </a:r>
            <a:r>
              <a:rPr lang="pt-BR" sz="3600" dirty="0">
                <a:solidFill>
                  <a:srgbClr val="002060"/>
                </a:solidFill>
                <a:ea typeface="Arial" panose="020B0604020202020204" pitchFamily="34" charset="0"/>
              </a:rPr>
              <a:t>Parnaíba</a:t>
            </a:r>
            <a:endParaRPr lang="pt-BR" sz="3600" dirty="0">
              <a:solidFill>
                <a:srgbClr val="002060"/>
              </a:solidFill>
              <a:latin typeface="Calibri" panose="020F0502020204030204" pitchFamily="34" charset="0"/>
              <a:ea typeface="Calibri" panose="020F0502020204030204" pitchFamily="34" charset="0"/>
            </a:endParaRPr>
          </a:p>
          <a:p>
            <a:pPr>
              <a:lnSpc>
                <a:spcPct val="107000"/>
              </a:lnSpc>
              <a:spcAft>
                <a:spcPts val="1028"/>
              </a:spcAft>
              <a:tabLst>
                <a:tab pos="3470876" algn="ctr"/>
                <a:tab pos="6941751" algn="r"/>
                <a:tab pos="3159052" algn="l"/>
                <a:tab pos="3208030" algn="l"/>
              </a:tabLst>
            </a:pPr>
            <a:r>
              <a:rPr lang="pt-BR" sz="3600" dirty="0">
                <a:solidFill>
                  <a:srgbClr val="002060"/>
                </a:solidFill>
                <a:ea typeface="Arial" panose="020B0604020202020204" pitchFamily="34" charset="0"/>
              </a:rPr>
              <a:t>26 a 28 de abril</a:t>
            </a:r>
            <a:endParaRPr lang="pt-BR" sz="3600" dirty="0">
              <a:solidFill>
                <a:srgbClr val="002060"/>
              </a:solidFill>
              <a:latin typeface="Calibri" panose="020F0502020204030204" pitchFamily="34" charset="0"/>
              <a:ea typeface="Calibri" panose="020F0502020204030204" pitchFamily="34" charset="0"/>
            </a:endParaRPr>
          </a:p>
        </p:txBody>
      </p:sp>
      <p:sp>
        <p:nvSpPr>
          <p:cNvPr id="6" name="CaixaDeTexto 5">
            <a:extLst>
              <a:ext uri="{FF2B5EF4-FFF2-40B4-BE49-F238E27FC236}">
                <a16:creationId xmlns:a16="http://schemas.microsoft.com/office/drawing/2014/main" id="{056FFA87-7C6C-C084-6360-5CC9EEAC82B9}"/>
              </a:ext>
            </a:extLst>
          </p:cNvPr>
          <p:cNvSpPr txBox="1"/>
          <p:nvPr/>
        </p:nvSpPr>
        <p:spPr>
          <a:xfrm>
            <a:off x="826970" y="27865015"/>
            <a:ext cx="9612034" cy="11724107"/>
          </a:xfrm>
          <a:prstGeom prst="rect">
            <a:avLst/>
          </a:prstGeom>
          <a:noFill/>
        </p:spPr>
        <p:txBody>
          <a:bodyPr wrap="square" rtlCol="0">
            <a:spAutoFit/>
          </a:bodyPr>
          <a:lstStyle/>
          <a:p>
            <a:pPr indent="689767" algn="just"/>
            <a:r>
              <a:rPr lang="pt-BR" sz="3600" dirty="0">
                <a:effectLst/>
                <a:latin typeface="Times New Roman" panose="02020603050405020304" pitchFamily="18" charset="0"/>
                <a:ea typeface="Calibri" panose="020F0502020204030204" pitchFamily="34" charset="0"/>
              </a:rPr>
              <a:t>Nesta seção apresentar a abordagem da pesquisa, tipo de pesquisa, os instrumentos de produção de dados utilizados. E como os dados foram analisados e interpretados.</a:t>
            </a:r>
            <a:r>
              <a:rPr lang="pt-BR" sz="3600" dirty="0">
                <a:latin typeface="Times New Roman" panose="02020603050405020304" pitchFamily="18" charset="0"/>
                <a:ea typeface="Calibri" panose="020F0502020204030204" pitchFamily="34" charset="0"/>
              </a:rPr>
              <a:t> </a:t>
            </a:r>
            <a:r>
              <a:rPr lang="pt-BR" sz="3599" dirty="0">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Inserir corpo do texto </a:t>
            </a:r>
          </a:p>
          <a:p>
            <a:pPr indent="689767" algn="just"/>
            <a:r>
              <a:rPr lang="pt-BR" sz="3599" dirty="0">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a:t>
            </a:r>
            <a:endParaRPr lang="pt-BR" sz="3599" dirty="0"/>
          </a:p>
        </p:txBody>
      </p:sp>
      <mc:AlternateContent xmlns:mc="http://schemas.openxmlformats.org/markup-compatibility/2006">
        <mc:Choice xmlns:a14="http://schemas.microsoft.com/office/drawing/2010/main" Requires="a14">
          <p:sp>
            <p:nvSpPr>
              <p:cNvPr id="10" name="CaixaDeTexto 9">
                <a:extLst>
                  <a:ext uri="{FF2B5EF4-FFF2-40B4-BE49-F238E27FC236}">
                    <a16:creationId xmlns:a16="http://schemas.microsoft.com/office/drawing/2014/main" id="{02FB01D1-16CC-4DC4-2C03-B34929858959}"/>
                  </a:ext>
                </a:extLst>
              </p:cNvPr>
              <p:cNvSpPr txBox="1"/>
              <p:nvPr/>
            </p:nvSpPr>
            <p:spPr>
              <a:xfrm>
                <a:off x="11397766" y="13171664"/>
                <a:ext cx="9770429" cy="14496276"/>
              </a:xfrm>
              <a:prstGeom prst="rect">
                <a:avLst/>
              </a:prstGeom>
              <a:noFill/>
            </p:spPr>
            <p:txBody>
              <a:bodyPr wrap="square" rtlCol="0">
                <a:spAutoFit/>
              </a:bodyPr>
              <a:lstStyle/>
              <a:p>
                <a:pPr algn="just" rtl="0" fontAlgn="base">
                  <a:spcBef>
                    <a:spcPts val="0"/>
                  </a:spcBef>
                  <a:spcAft>
                    <a:spcPts val="0"/>
                  </a:spcAft>
                </a:pPr>
                <a:r>
                  <a:rPr lang="pt-BR" sz="3600" dirty="0">
                    <a:effectLst/>
                    <a:latin typeface="Times New Roman" panose="02020603050405020304" pitchFamily="18" charset="0"/>
                    <a:ea typeface="Calibri" panose="020F0502020204030204" pitchFamily="34" charset="0"/>
                  </a:rPr>
                  <a:t>	Nesta seção apresentar os resultados alcançados, evidenciando a relevância da pesquisa e aprendizagens sobre a temática do evento. </a:t>
                </a:r>
                <a:r>
                  <a:rPr lang="pt-BR" sz="3600" dirty="0">
                    <a:effectLst/>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a:t>
                </a:r>
                <a:r>
                  <a:rPr lang="pt-BR" sz="3600" b="0" i="0" u="none" strike="noStrike" dirty="0">
                    <a:solidFill>
                      <a:srgbClr val="000000"/>
                    </a:solidFill>
                    <a:effectLst/>
                    <a:latin typeface="Times New Roman" panose="02020603050405020304" pitchFamily="18" charset="0"/>
                  </a:rPr>
                  <a:t>Inserir corpo do texto Inserir corpo do texto Inserir corpo do texto </a:t>
                </a:r>
              </a:p>
              <a:p>
                <a:pPr algn="just" rtl="0" fontAlgn="base">
                  <a:spcBef>
                    <a:spcPts val="0"/>
                  </a:spcBef>
                  <a:spcAft>
                    <a:spcPts val="0"/>
                  </a:spcAft>
                </a:pPr>
                <a:r>
                  <a:rPr lang="pt-BR" sz="3600" b="0" i="0" u="none" strike="noStrike" dirty="0">
                    <a:solidFill>
                      <a:srgbClr val="000000"/>
                    </a:solidFill>
                    <a:effectLst/>
                    <a:latin typeface="Times New Roman" panose="02020603050405020304" pitchFamily="18" charset="0"/>
                  </a:rPr>
                  <a:t>	Inserir corpo do texto Inserir corpo do texto Inserir corpo do texto Inserir corpo do texto Inserir corpo do texto.</a:t>
                </a:r>
                <a:endParaRPr lang="pt-BR" sz="3600" dirty="0">
                  <a:solidFill>
                    <a:srgbClr val="000000"/>
                  </a:solidFill>
                  <a:latin typeface="Times New Roman" panose="02020603050405020304" pitchFamily="18" charset="0"/>
                </a:endParaRPr>
              </a:p>
              <a:p>
                <a:pPr algn="just" rtl="0" fontAlgn="base">
                  <a:spcBef>
                    <a:spcPts val="0"/>
                  </a:spcBef>
                  <a:spcAft>
                    <a:spcPts val="0"/>
                  </a:spcAft>
                </a:pPr>
                <a:r>
                  <a:rPr lang="pt-BR" sz="3600" dirty="0">
                    <a:solidFill>
                      <a:srgbClr val="000000"/>
                    </a:solidFill>
                    <a:latin typeface="Times New Roman" panose="02020603050405020304" pitchFamily="18" charset="0"/>
                  </a:rPr>
                  <a:t>Exemplo de equações:</a:t>
                </a:r>
              </a:p>
              <a:p>
                <a:pPr algn="just" rtl="0" fontAlgn="base">
                  <a:spcBef>
                    <a:spcPts val="0"/>
                  </a:spcBef>
                  <a:spcAft>
                    <a:spcPts val="0"/>
                  </a:spcAft>
                </a:pPr>
                <a:endParaRPr lang="pt-BR" sz="3600" dirty="0">
                  <a:solidFill>
                    <a:srgbClr val="000000"/>
                  </a:solidFill>
                  <a:latin typeface="Times New Roman" panose="02020603050405020304" pitchFamily="18" charset="0"/>
                </a:endParaRPr>
              </a:p>
              <a:p>
                <a:pPr rtl="0" fontAlgn="base">
                  <a:spcBef>
                    <a:spcPts val="0"/>
                  </a:spcBef>
                  <a:spcAft>
                    <a:spcPts val="0"/>
                  </a:spcAft>
                </a:pPr>
                <a:r>
                  <a:rPr lang="pt-BR" sz="3600" dirty="0">
                    <a:solidFill>
                      <a:srgbClr val="000000"/>
                    </a:solidFill>
                  </a:rPr>
                  <a:t>	       </a:t>
                </a:r>
                <a:r>
                  <a:rPr lang="pt-BR" sz="3600" b="0" u="none" strike="noStrike" dirty="0">
                    <a:solidFill>
                      <a:srgbClr val="000000"/>
                    </a:solidFill>
                    <a:effectLst/>
                  </a:rPr>
                  <a:t>		</a:t>
                </a:r>
                <a14:m>
                  <m:oMath xmlns:m="http://schemas.openxmlformats.org/officeDocument/2006/math">
                    <m:sSup>
                      <m:sSupPr>
                        <m:ctrlPr>
                          <a:rPr lang="pt-BR" sz="3600" b="0" i="1" u="none" strike="noStrike" smtClean="0">
                            <a:solidFill>
                              <a:srgbClr val="000000"/>
                            </a:solidFill>
                            <a:effectLst/>
                            <a:latin typeface="Cambria Math" panose="02040503050406030204" pitchFamily="18" charset="0"/>
                          </a:rPr>
                        </m:ctrlPr>
                      </m:sSupPr>
                      <m:e>
                        <m:r>
                          <a:rPr lang="pt-BR" sz="3600" b="0" i="1" u="none" strike="noStrike" smtClean="0">
                            <a:solidFill>
                              <a:srgbClr val="000000"/>
                            </a:solidFill>
                            <a:effectLst/>
                            <a:latin typeface="Cambria Math" panose="02040503050406030204" pitchFamily="18" charset="0"/>
                          </a:rPr>
                          <m:t>𝑥</m:t>
                        </m:r>
                      </m:e>
                      <m:sup>
                        <m:r>
                          <a:rPr lang="pt-BR" sz="3600" b="0" i="1" u="none" strike="noStrike" smtClean="0">
                            <a:solidFill>
                              <a:srgbClr val="000000"/>
                            </a:solidFill>
                            <a:effectLst/>
                            <a:latin typeface="Cambria Math" panose="02040503050406030204" pitchFamily="18" charset="0"/>
                          </a:rPr>
                          <m:t>2</m:t>
                        </m:r>
                      </m:sup>
                    </m:sSup>
                    <m:r>
                      <a:rPr lang="pt-BR" sz="3600" b="0" i="1" u="none" strike="noStrike" smtClean="0">
                        <a:solidFill>
                          <a:srgbClr val="000000"/>
                        </a:solidFill>
                        <a:effectLst/>
                        <a:latin typeface="Cambria Math" panose="02040503050406030204" pitchFamily="18" charset="0"/>
                      </a:rPr>
                      <m:t>+ </m:t>
                    </m:r>
                    <m:sSup>
                      <m:sSupPr>
                        <m:ctrlPr>
                          <a:rPr lang="pt-BR" sz="3600" b="0" i="1" u="none" strike="noStrike" smtClean="0">
                            <a:solidFill>
                              <a:srgbClr val="000000"/>
                            </a:solidFill>
                            <a:effectLst/>
                            <a:latin typeface="Cambria Math" panose="02040503050406030204" pitchFamily="18" charset="0"/>
                          </a:rPr>
                        </m:ctrlPr>
                      </m:sSupPr>
                      <m:e>
                        <m:r>
                          <a:rPr lang="pt-BR" sz="3600" b="0" i="1" u="none" strike="noStrike" smtClean="0">
                            <a:solidFill>
                              <a:srgbClr val="000000"/>
                            </a:solidFill>
                            <a:effectLst/>
                            <a:latin typeface="Cambria Math" panose="02040503050406030204" pitchFamily="18" charset="0"/>
                          </a:rPr>
                          <m:t>𝑦</m:t>
                        </m:r>
                      </m:e>
                      <m:sup>
                        <m:r>
                          <a:rPr lang="pt-BR" sz="3600" b="0" i="1" u="none" strike="noStrike" smtClean="0">
                            <a:solidFill>
                              <a:srgbClr val="000000"/>
                            </a:solidFill>
                            <a:effectLst/>
                            <a:latin typeface="Cambria Math" panose="02040503050406030204" pitchFamily="18" charset="0"/>
                          </a:rPr>
                          <m:t>2</m:t>
                        </m:r>
                      </m:sup>
                    </m:sSup>
                    <m:r>
                      <a:rPr lang="pt-BR" sz="3600" b="0" i="1" u="none" strike="noStrike" smtClean="0">
                        <a:solidFill>
                          <a:srgbClr val="000000"/>
                        </a:solidFill>
                        <a:effectLst/>
                        <a:latin typeface="Cambria Math" panose="02040503050406030204" pitchFamily="18" charset="0"/>
                      </a:rPr>
                      <m:t>= </m:t>
                    </m:r>
                    <m:sSup>
                      <m:sSupPr>
                        <m:ctrlPr>
                          <a:rPr lang="pt-BR" sz="3600" b="0" i="1" u="none" strike="noStrike" smtClean="0">
                            <a:solidFill>
                              <a:srgbClr val="000000"/>
                            </a:solidFill>
                            <a:effectLst/>
                            <a:latin typeface="Cambria Math" panose="02040503050406030204" pitchFamily="18" charset="0"/>
                          </a:rPr>
                        </m:ctrlPr>
                      </m:sSupPr>
                      <m:e>
                        <m:r>
                          <a:rPr lang="pt-BR" sz="3600" b="0" i="1" u="none" strike="noStrike" smtClean="0">
                            <a:solidFill>
                              <a:srgbClr val="000000"/>
                            </a:solidFill>
                            <a:effectLst/>
                            <a:latin typeface="Cambria Math" panose="02040503050406030204" pitchFamily="18" charset="0"/>
                          </a:rPr>
                          <m:t>2</m:t>
                        </m:r>
                      </m:e>
                      <m:sup>
                        <m:r>
                          <a:rPr lang="pt-BR" sz="3600" b="0" i="1" u="none" strike="noStrike" smtClean="0">
                            <a:solidFill>
                              <a:srgbClr val="000000"/>
                            </a:solidFill>
                            <a:effectLst/>
                            <a:latin typeface="Cambria Math" panose="02040503050406030204" pitchFamily="18" charset="0"/>
                          </a:rPr>
                          <m:t>2</m:t>
                        </m:r>
                      </m:sup>
                    </m:sSup>
                    <m:r>
                      <a:rPr lang="pt-BR" sz="3600" b="0" i="1" u="none" strike="noStrike" smtClean="0">
                        <a:solidFill>
                          <a:srgbClr val="000000"/>
                        </a:solidFill>
                        <a:effectLst/>
                        <a:latin typeface="Cambria Math" panose="02040503050406030204" pitchFamily="18" charset="0"/>
                      </a:rPr>
                      <m:t>.</m:t>
                    </m:r>
                  </m:oMath>
                </a14:m>
                <a:r>
                  <a:rPr lang="pt-BR" sz="3600" b="0" i="0" u="none" strike="noStrike" dirty="0">
                    <a:solidFill>
                      <a:srgbClr val="000000"/>
                    </a:solidFill>
                    <a:effectLst/>
                    <a:latin typeface="Times New Roman" panose="02020603050405020304" pitchFamily="18" charset="0"/>
                  </a:rPr>
                  <a:t>  </a:t>
                </a:r>
                <a:r>
                  <a:rPr lang="pt-BR" sz="3600" dirty="0">
                    <a:solidFill>
                      <a:srgbClr val="000000"/>
                    </a:solidFill>
                    <a:latin typeface="Times New Roman" panose="02020603050405020304" pitchFamily="18" charset="0"/>
                  </a:rPr>
                  <a:t> 		</a:t>
                </a:r>
                <a:r>
                  <a:rPr lang="pt-BR" sz="3600" b="0" i="0" u="none" strike="noStrike" dirty="0">
                    <a:solidFill>
                      <a:srgbClr val="000000"/>
                    </a:solidFill>
                    <a:effectLst/>
                    <a:latin typeface="Times New Roman" panose="02020603050405020304" pitchFamily="18" charset="0"/>
                  </a:rPr>
                  <a:t>(1)</a:t>
                </a:r>
              </a:p>
              <a:p>
                <a:pPr rtl="0" fontAlgn="base">
                  <a:spcBef>
                    <a:spcPts val="0"/>
                  </a:spcBef>
                  <a:spcAft>
                    <a:spcPts val="0"/>
                  </a:spcAft>
                </a:pPr>
                <a:endParaRPr lang="pt-BR" sz="3600" dirty="0">
                  <a:solidFill>
                    <a:srgbClr val="000000"/>
                  </a:solidFill>
                  <a:latin typeface="Times New Roman" panose="02020603050405020304" pitchFamily="18" charset="0"/>
                </a:endParaRPr>
              </a:p>
              <a:p>
                <a:pPr>
                  <a:spcBef>
                    <a:spcPts val="0"/>
                  </a:spcBef>
                  <a:spcAft>
                    <a:spcPts val="0"/>
                  </a:spcAft>
                </a:pPr>
                <a:r>
                  <a:rPr lang="pt-BR" sz="3600" b="0" i="0" u="none" strike="noStrike" dirty="0">
                    <a:solidFill>
                      <a:srgbClr val="000000"/>
                    </a:solidFill>
                    <a:effectLst/>
                    <a:latin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a:t>
                </a:r>
              </a:p>
              <a:p>
                <a:pPr>
                  <a:spcBef>
                    <a:spcPts val="0"/>
                  </a:spcBef>
                  <a:spcAft>
                    <a:spcPts val="0"/>
                  </a:spcAft>
                </a:pPr>
                <a:endParaRPr lang="pt-BR" sz="3600" b="0" i="0" u="none" strike="noStrike" dirty="0">
                  <a:solidFill>
                    <a:srgbClr val="000000"/>
                  </a:solidFill>
                  <a:effectLst/>
                  <a:latin typeface="Times New Roman" panose="02020603050405020304" pitchFamily="18" charset="0"/>
                </a:endParaRPr>
              </a:p>
              <a:p>
                <a:pPr>
                  <a:spcBef>
                    <a:spcPts val="0"/>
                  </a:spcBef>
                  <a:spcAft>
                    <a:spcPts val="0"/>
                  </a:spcAft>
                </a:pPr>
                <a:endParaRPr lang="pt-BR" sz="3600" b="0" i="0" u="none" strike="noStrike" dirty="0">
                  <a:solidFill>
                    <a:srgbClr val="000000"/>
                  </a:solidFill>
                  <a:effectLst/>
                  <a:latin typeface="Times New Roman" panose="02020603050405020304" pitchFamily="18" charset="0"/>
                </a:endParaRPr>
              </a:p>
              <a:p>
                <a:pPr algn="just"/>
                <a:endParaRPr lang="pt-BR" sz="3600" dirty="0">
                  <a:effectLst/>
                  <a:latin typeface="Calibri" panose="020F0502020204030204" pitchFamily="34" charset="0"/>
                  <a:ea typeface="Calibri" panose="020F0502020204030204" pitchFamily="34" charset="0"/>
                </a:endParaRPr>
              </a:p>
              <a:p>
                <a:pPr algn="just"/>
                <a:endParaRPr lang="pt-BR" sz="3600" dirty="0"/>
              </a:p>
            </p:txBody>
          </p:sp>
        </mc:Choice>
        <mc:Fallback>
          <p:sp>
            <p:nvSpPr>
              <p:cNvPr id="10" name="CaixaDeTexto 9">
                <a:extLst>
                  <a:ext uri="{FF2B5EF4-FFF2-40B4-BE49-F238E27FC236}">
                    <a16:creationId xmlns:a16="http://schemas.microsoft.com/office/drawing/2014/main" id="{02FB01D1-16CC-4DC4-2C03-B34929858959}"/>
                  </a:ext>
                </a:extLst>
              </p:cNvPr>
              <p:cNvSpPr txBox="1">
                <a:spLocks noRot="1" noChangeAspect="1" noMove="1" noResize="1" noEditPoints="1" noAdjustHandles="1" noChangeArrowheads="1" noChangeShapeType="1" noTextEdit="1"/>
              </p:cNvSpPr>
              <p:nvPr/>
            </p:nvSpPr>
            <p:spPr>
              <a:xfrm>
                <a:off x="11397766" y="13171664"/>
                <a:ext cx="9770429" cy="14496276"/>
              </a:xfrm>
              <a:prstGeom prst="rect">
                <a:avLst/>
              </a:prstGeom>
              <a:blipFill>
                <a:blip r:embed="rId4"/>
                <a:stretch>
                  <a:fillRect l="-1935" t="-715" r="-1935"/>
                </a:stretch>
              </a:blipFill>
            </p:spPr>
            <p:txBody>
              <a:bodyPr/>
              <a:lstStyle/>
              <a:p>
                <a:r>
                  <a:rPr lang="pt-BR">
                    <a:noFill/>
                  </a:rPr>
                  <a:t> </a:t>
                </a:r>
              </a:p>
            </p:txBody>
          </p:sp>
        </mc:Fallback>
      </mc:AlternateContent>
      <p:sp>
        <p:nvSpPr>
          <p:cNvPr id="11" name="CaixaDeTexto 10">
            <a:extLst>
              <a:ext uri="{FF2B5EF4-FFF2-40B4-BE49-F238E27FC236}">
                <a16:creationId xmlns:a16="http://schemas.microsoft.com/office/drawing/2014/main" id="{9F8DA953-D6BB-C4B8-3C95-78CBCDDBB6D1}"/>
              </a:ext>
            </a:extLst>
          </p:cNvPr>
          <p:cNvSpPr txBox="1"/>
          <p:nvPr/>
        </p:nvSpPr>
        <p:spPr>
          <a:xfrm>
            <a:off x="21938867" y="27072927"/>
            <a:ext cx="9627083" cy="12834283"/>
          </a:xfrm>
          <a:prstGeom prst="rect">
            <a:avLst/>
          </a:prstGeom>
          <a:noFill/>
        </p:spPr>
        <p:txBody>
          <a:bodyPr wrap="square" rtlCol="0">
            <a:spAutoFit/>
          </a:bodyPr>
          <a:lstStyle/>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endParaRPr lang="pt-BR" sz="3600" dirty="0">
              <a:latin typeface="Times New Roman" panose="02020603050405020304" pitchFamily="18" charset="0"/>
              <a:ea typeface="Calibri" panose="020F0502020204030204" pitchFamily="34" charset="0"/>
            </a:endParaRP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r>
              <a:rPr lang="pt-BR" sz="3600" dirty="0">
                <a:effectLst/>
                <a:latin typeface="Times New Roman" panose="02020603050405020304" pitchFamily="18" charset="0"/>
                <a:ea typeface="Calibri" panose="020F0502020204030204" pitchFamily="34" charset="0"/>
              </a:rPr>
              <a:t>Somente obras referenciadas, com alinhamento à esquerda, espaçamento simples e conforme normas da ABNT (NBR 6023).</a:t>
            </a:r>
          </a:p>
          <a:p>
            <a:endParaRPr lang="pt-BR" sz="3600" dirty="0">
              <a:effectLst/>
              <a:latin typeface="Times New Roman" panose="02020603050405020304" pitchFamily="18" charset="0"/>
              <a:ea typeface="Calibri" panose="020F0502020204030204" pitchFamily="34" charset="0"/>
            </a:endParaRPr>
          </a:p>
          <a:p>
            <a:endParaRPr lang="pt-BR" sz="3600" dirty="0">
              <a:latin typeface="Times New Roman" panose="02020603050405020304" pitchFamily="18" charset="0"/>
              <a:ea typeface="Calibri" panose="020F0502020204030204" pitchFamily="34" charset="0"/>
            </a:endParaRPr>
          </a:p>
        </p:txBody>
      </p:sp>
      <p:sp>
        <p:nvSpPr>
          <p:cNvPr id="12" name="CaixaDeTexto 11">
            <a:extLst>
              <a:ext uri="{FF2B5EF4-FFF2-40B4-BE49-F238E27FC236}">
                <a16:creationId xmlns:a16="http://schemas.microsoft.com/office/drawing/2014/main" id="{939C6550-C1DB-110D-5F6E-FFDED8BCB99F}"/>
              </a:ext>
            </a:extLst>
          </p:cNvPr>
          <p:cNvSpPr txBox="1"/>
          <p:nvPr/>
        </p:nvSpPr>
        <p:spPr>
          <a:xfrm>
            <a:off x="21938868" y="21024255"/>
            <a:ext cx="9666242" cy="3970318"/>
          </a:xfrm>
          <a:prstGeom prst="rect">
            <a:avLst/>
          </a:prstGeom>
          <a:noFill/>
        </p:spPr>
        <p:txBody>
          <a:bodyPr wrap="square" rtlCol="0">
            <a:spAutoFit/>
          </a:bodyPr>
          <a:lstStyle/>
          <a:p>
            <a:pPr algn="just" rtl="0" fontAlgn="base">
              <a:spcBef>
                <a:spcPts val="0"/>
              </a:spcBef>
              <a:spcAft>
                <a:spcPts val="0"/>
              </a:spcAft>
            </a:pPr>
            <a:r>
              <a:rPr lang="pt-BR" sz="3600" b="0" i="0" u="none" strike="noStrike" dirty="0">
                <a:solidFill>
                  <a:srgbClr val="000000"/>
                </a:solidFill>
                <a:effectLst/>
                <a:latin typeface="Times New Roman" panose="02020603050405020304" pitchFamily="18" charset="0"/>
              </a:rPr>
              <a:t>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a:t>
            </a:r>
            <a:endParaRPr lang="pt-BR" sz="3600" dirty="0"/>
          </a:p>
        </p:txBody>
      </p:sp>
      <p:sp>
        <p:nvSpPr>
          <p:cNvPr id="15" name="CaixaDeTexto 14">
            <a:extLst>
              <a:ext uri="{FF2B5EF4-FFF2-40B4-BE49-F238E27FC236}">
                <a16:creationId xmlns:a16="http://schemas.microsoft.com/office/drawing/2014/main" id="{10AE1D28-7028-84B8-DC51-12B751E442A5}"/>
              </a:ext>
            </a:extLst>
          </p:cNvPr>
          <p:cNvSpPr txBox="1"/>
          <p:nvPr/>
        </p:nvSpPr>
        <p:spPr>
          <a:xfrm>
            <a:off x="11563802" y="34475346"/>
            <a:ext cx="9612034" cy="5077159"/>
          </a:xfrm>
          <a:prstGeom prst="rect">
            <a:avLst/>
          </a:prstGeom>
          <a:noFill/>
        </p:spPr>
        <p:txBody>
          <a:bodyPr wrap="square" rtlCol="0">
            <a:spAutoFit/>
          </a:bodyPr>
          <a:lstStyle/>
          <a:p>
            <a:pPr indent="689767" algn="just"/>
            <a:r>
              <a:rPr lang="pt-BR" sz="3599" dirty="0">
                <a:latin typeface="Times New Roman" panose="02020603050405020304" pitchFamily="18" charset="0"/>
                <a:ea typeface="Calibri" panose="020F0502020204030204" pitchFamily="34" charset="0"/>
              </a:rPr>
              <a:t>Nesta seção, será apresentado a conclusão final da pesquisa. </a:t>
            </a:r>
            <a:r>
              <a:rPr lang="pt-BR" sz="3599" dirty="0">
                <a:latin typeface="Times New Roman" panose="02020603050405020304" pitchFamily="18" charset="0"/>
                <a:ea typeface="Times New Roman" panose="02020603050405020304" pitchFamily="18" charset="0"/>
              </a:rPr>
              <a:t>Inserir corpo do texto Inserir corpo do texto Inserir corpo do texto Inserir corpo do texto Inserir corpo do texto Inserir corpo do texto Inserir corpo do texto Inserir corpo do texto Inserir corpo do texto Inserir corpo do texto Inserir corpo do texto Inserir corpo do texto. texto Inserir corpo do texto Inserir corpo do texto Inserir corpo do texto Inserir corpo do texto.</a:t>
            </a:r>
          </a:p>
        </p:txBody>
      </p:sp>
      <p:sp>
        <p:nvSpPr>
          <p:cNvPr id="16" name="CaixaDeTexto 15">
            <a:extLst>
              <a:ext uri="{FF2B5EF4-FFF2-40B4-BE49-F238E27FC236}">
                <a16:creationId xmlns:a16="http://schemas.microsoft.com/office/drawing/2014/main" id="{B93D85E4-CA77-BE91-4B0B-39765875282B}"/>
              </a:ext>
            </a:extLst>
          </p:cNvPr>
          <p:cNvSpPr txBox="1"/>
          <p:nvPr/>
        </p:nvSpPr>
        <p:spPr>
          <a:xfrm>
            <a:off x="22016264" y="11718591"/>
            <a:ext cx="9666242" cy="7294305"/>
          </a:xfrm>
          <a:prstGeom prst="rect">
            <a:avLst/>
          </a:prstGeom>
          <a:noFill/>
        </p:spPr>
        <p:txBody>
          <a:bodyPr wrap="square" rtlCol="0">
            <a:spAutoFit/>
          </a:bodyPr>
          <a:lstStyle/>
          <a:p>
            <a:pPr algn="just"/>
            <a:r>
              <a:rPr lang="pt-BR" sz="3600" dirty="0">
                <a:latin typeface="Times New Roman" panose="02020603050405020304" pitchFamily="18" charset="0"/>
                <a:ea typeface="Times New Roman" panose="02020603050405020304" pitchFamily="18" charset="0"/>
              </a:rPr>
              <a:t>	Inserir corpo do texto Inserir corpo do texto Inserir corpo do texto Inserir corpo do texto Inserir corpo do texto Inserir corpo do texto Inserir corpo do texto Inserir corpo do texto Inserir corpo do texto.</a:t>
            </a:r>
          </a:p>
          <a:p>
            <a:pPr algn="just"/>
            <a:r>
              <a:rPr lang="pt-BR" sz="3600" dirty="0">
                <a:latin typeface="Times New Roman" panose="02020603050405020304" pitchFamily="18" charset="0"/>
                <a:ea typeface="Times New Roman" panose="02020603050405020304" pitchFamily="18" charset="0"/>
              </a:rPr>
              <a:t>	 Inserir corpo do texto Inserir corpo do texto Inserir corpo do texto.</a:t>
            </a:r>
            <a:r>
              <a:rPr lang="pt-BR" sz="3600" b="0" i="0" u="none" strike="noStrike" dirty="0">
                <a:solidFill>
                  <a:srgbClr val="000000"/>
                </a:solidFill>
                <a:effectLst/>
                <a:latin typeface="Times New Roman" panose="02020603050405020304" pitchFamily="18" charset="0"/>
              </a:rPr>
              <a:t>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 Inserir corpo do texto.</a:t>
            </a:r>
            <a:endParaRPr lang="pt-BR" sz="3600" dirty="0"/>
          </a:p>
        </p:txBody>
      </p:sp>
      <p:sp>
        <p:nvSpPr>
          <p:cNvPr id="38" name="Text Box 3414">
            <a:extLst>
              <a:ext uri="{FF2B5EF4-FFF2-40B4-BE49-F238E27FC236}">
                <a16:creationId xmlns:a16="http://schemas.microsoft.com/office/drawing/2014/main" id="{E267A8F9-7D46-9B91-CFFB-F6DCC6DF8CF1}"/>
              </a:ext>
            </a:extLst>
          </p:cNvPr>
          <p:cNvSpPr txBox="1">
            <a:spLocks noChangeArrowheads="1"/>
          </p:cNvSpPr>
          <p:nvPr/>
        </p:nvSpPr>
        <p:spPr bwMode="auto">
          <a:xfrm>
            <a:off x="789932" y="8442137"/>
            <a:ext cx="30074848" cy="700798"/>
          </a:xfrm>
          <a:prstGeom prst="rect">
            <a:avLst/>
          </a:prstGeom>
          <a:noFill/>
          <a:ln w="9525">
            <a:noFill/>
            <a:miter lim="800000"/>
            <a:headEnd/>
            <a:tailEnd/>
          </a:ln>
        </p:spPr>
        <p:txBody>
          <a:bodyPr lIns="84418" tIns="42210" rIns="84418" bIns="42210">
            <a:spAutoFit/>
          </a:bodyPr>
          <a:lstStyle/>
          <a:p>
            <a:pPr algn="ctr" defTabSz="671401"/>
            <a:r>
              <a:rPr lang="pt-BR" altLang="pt-BR" sz="4000" b="1" dirty="0">
                <a:solidFill>
                  <a:srgbClr val="002060"/>
                </a:solidFill>
                <a:latin typeface="Times New Roman" pitchFamily="18" charset="0"/>
              </a:rPr>
              <a:t>Autor2 </a:t>
            </a:r>
            <a:r>
              <a:rPr lang="pt-BR" altLang="pt-BR" sz="4000" b="1" dirty="0" err="1">
                <a:solidFill>
                  <a:srgbClr val="002060"/>
                </a:solidFill>
                <a:latin typeface="Times New Roman" pitchFamily="18" charset="0"/>
              </a:rPr>
              <a:t>Xxxxxx</a:t>
            </a:r>
            <a:r>
              <a:rPr lang="pt-BR" altLang="pt-BR" sz="4000" b="1" dirty="0">
                <a:solidFill>
                  <a:srgbClr val="002060"/>
                </a:solidFill>
                <a:latin typeface="Times New Roman" pitchFamily="18" charset="0"/>
              </a:rPr>
              <a:t> Xxxxxx</a:t>
            </a:r>
            <a:r>
              <a:rPr lang="pt-BR" altLang="pt-BR" sz="4000" b="1" baseline="30000" dirty="0">
                <a:solidFill>
                  <a:srgbClr val="002060"/>
                </a:solidFill>
                <a:latin typeface="Times New Roman" pitchFamily="18" charset="0"/>
              </a:rPr>
              <a:t>2</a:t>
            </a:r>
            <a:endParaRPr lang="pt-BR" altLang="pt-BR" sz="4000" dirty="0">
              <a:solidFill>
                <a:srgbClr val="002060"/>
              </a:solidFill>
              <a:latin typeface="Times New Roman" pitchFamily="18" charset="0"/>
            </a:endParaRPr>
          </a:p>
        </p:txBody>
      </p:sp>
      <p:sp>
        <p:nvSpPr>
          <p:cNvPr id="40" name="Text Box 3428">
            <a:extLst>
              <a:ext uri="{FF2B5EF4-FFF2-40B4-BE49-F238E27FC236}">
                <a16:creationId xmlns:a16="http://schemas.microsoft.com/office/drawing/2014/main" id="{72B0FBA1-A0B4-5B78-1A32-74F13A9DFCA1}"/>
              </a:ext>
            </a:extLst>
          </p:cNvPr>
          <p:cNvSpPr txBox="1">
            <a:spLocks noChangeArrowheads="1"/>
          </p:cNvSpPr>
          <p:nvPr/>
        </p:nvSpPr>
        <p:spPr bwMode="auto">
          <a:xfrm>
            <a:off x="2230092" y="9663065"/>
            <a:ext cx="26999406" cy="559990"/>
          </a:xfrm>
          <a:prstGeom prst="rect">
            <a:avLst/>
          </a:prstGeom>
          <a:noFill/>
          <a:ln w="9525">
            <a:noFill/>
            <a:miter lim="800000"/>
            <a:headEnd/>
            <a:tailEnd/>
          </a:ln>
        </p:spPr>
        <p:txBody>
          <a:bodyPr lIns="84418" tIns="42210" rIns="84418" bIns="42210">
            <a:spAutoFit/>
          </a:bodyPr>
          <a:lstStyle/>
          <a:p>
            <a:pPr marL="514350" indent="-514350" algn="ctr" defTabSz="671401">
              <a:buFont typeface="+mj-lt"/>
              <a:buAutoNum type="arabicPeriod" startAt="2"/>
            </a:pPr>
            <a:r>
              <a:rPr lang="pt-BR" altLang="pt-BR" sz="3085" dirty="0">
                <a:latin typeface="Times New Roman" pitchFamily="18" charset="0"/>
              </a:rPr>
              <a:t> </a:t>
            </a:r>
            <a:r>
              <a:rPr lang="pt-BR" altLang="pt-BR" sz="3085" b="1" dirty="0">
                <a:latin typeface="Times New Roman" pitchFamily="18" charset="0"/>
              </a:rPr>
              <a:t> </a:t>
            </a:r>
            <a:r>
              <a:rPr lang="pt-BR" altLang="pt-BR" sz="3085" dirty="0">
                <a:latin typeface="Times New Roman" pitchFamily="18" charset="0"/>
              </a:rPr>
              <a:t>IFPI - Parnaíba, aluno2@ifpi.edu.br   </a:t>
            </a:r>
          </a:p>
        </p:txBody>
      </p:sp>
      <p:pic>
        <p:nvPicPr>
          <p:cNvPr id="56" name="Imagem 55" descr="Texto&#10;&#10;Descrição gerada automaticamente">
            <a:extLst>
              <a:ext uri="{FF2B5EF4-FFF2-40B4-BE49-F238E27FC236}">
                <a16:creationId xmlns:a16="http://schemas.microsoft.com/office/drawing/2014/main" id="{B8A02E5E-9BAD-95CF-1605-3BA53A72FCB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48116" y="25791125"/>
            <a:ext cx="6535904" cy="5731182"/>
          </a:xfrm>
          <a:prstGeom prst="rect">
            <a:avLst/>
          </a:prstGeom>
        </p:spPr>
      </p:pic>
      <p:sp>
        <p:nvSpPr>
          <p:cNvPr id="57" name="CaixaDeTexto 56">
            <a:extLst>
              <a:ext uri="{FF2B5EF4-FFF2-40B4-BE49-F238E27FC236}">
                <a16:creationId xmlns:a16="http://schemas.microsoft.com/office/drawing/2014/main" id="{D3E2D6B3-5EBD-85CB-7C05-E9418224ED67}"/>
              </a:ext>
            </a:extLst>
          </p:cNvPr>
          <p:cNvSpPr txBox="1"/>
          <p:nvPr/>
        </p:nvSpPr>
        <p:spPr>
          <a:xfrm>
            <a:off x="11510614" y="31786551"/>
            <a:ext cx="9166540" cy="523220"/>
          </a:xfrm>
          <a:prstGeom prst="rect">
            <a:avLst/>
          </a:prstGeom>
          <a:noFill/>
        </p:spPr>
        <p:txBody>
          <a:bodyPr wrap="square" rtlCol="0">
            <a:spAutoFit/>
          </a:bodyPr>
          <a:lstStyle/>
          <a:p>
            <a:pPr algn="ctr"/>
            <a:r>
              <a:rPr lang="pt-BR" sz="2800" b="1" dirty="0">
                <a:latin typeface="+mn-lt"/>
              </a:rPr>
              <a:t>Fonte:</a:t>
            </a:r>
            <a:r>
              <a:rPr lang="pt-BR" sz="2800" dirty="0">
                <a:latin typeface="+mn-lt"/>
              </a:rPr>
              <a:t> </a:t>
            </a:r>
            <a:r>
              <a:rPr lang="pt-BR" sz="2800" dirty="0" err="1">
                <a:latin typeface="+mn-lt"/>
              </a:rPr>
              <a:t>xxxxxx</a:t>
            </a:r>
            <a:endParaRPr lang="pt-BR" sz="2800" dirty="0">
              <a:latin typeface="+mn-lt"/>
            </a:endParaRPr>
          </a:p>
        </p:txBody>
      </p:sp>
      <p:sp>
        <p:nvSpPr>
          <p:cNvPr id="58" name="CaixaDeTexto 57">
            <a:extLst>
              <a:ext uri="{FF2B5EF4-FFF2-40B4-BE49-F238E27FC236}">
                <a16:creationId xmlns:a16="http://schemas.microsoft.com/office/drawing/2014/main" id="{5A74D4FA-966E-AB19-8B08-E9F87D98C8ED}"/>
              </a:ext>
            </a:extLst>
          </p:cNvPr>
          <p:cNvSpPr txBox="1"/>
          <p:nvPr/>
        </p:nvSpPr>
        <p:spPr>
          <a:xfrm>
            <a:off x="11663014" y="25200719"/>
            <a:ext cx="9166540" cy="584775"/>
          </a:xfrm>
          <a:prstGeom prst="rect">
            <a:avLst/>
          </a:prstGeom>
          <a:noFill/>
        </p:spPr>
        <p:txBody>
          <a:bodyPr wrap="square" rtlCol="0">
            <a:spAutoFit/>
          </a:bodyPr>
          <a:lstStyle/>
          <a:p>
            <a:pPr algn="ctr"/>
            <a:r>
              <a:rPr lang="pt-BR" sz="3200" b="1" dirty="0">
                <a:latin typeface="+mn-lt"/>
              </a:rPr>
              <a:t>Figura 1:</a:t>
            </a:r>
            <a:r>
              <a:rPr lang="pt-BR" sz="3200" dirty="0">
                <a:latin typeface="+mn-lt"/>
              </a:rPr>
              <a:t> </a:t>
            </a:r>
            <a:r>
              <a:rPr lang="pt-BR" sz="3200" dirty="0" err="1">
                <a:latin typeface="+mn-lt"/>
              </a:rPr>
              <a:t>Xxxxxx</a:t>
            </a:r>
            <a:r>
              <a:rPr lang="pt-BR" sz="3200" dirty="0">
                <a:latin typeface="+mn-lt"/>
              </a:rPr>
              <a:t> </a:t>
            </a:r>
            <a:r>
              <a:rPr lang="pt-BR" sz="3200" dirty="0" err="1">
                <a:latin typeface="+mn-lt"/>
              </a:rPr>
              <a:t>xxx</a:t>
            </a:r>
            <a:r>
              <a:rPr lang="pt-BR" sz="3200" dirty="0">
                <a:latin typeface="+mn-lt"/>
              </a:rPr>
              <a:t>.</a:t>
            </a:r>
          </a:p>
        </p:txBody>
      </p:sp>
      <p:pic>
        <p:nvPicPr>
          <p:cNvPr id="7" name="Imagem 6">
            <a:extLst>
              <a:ext uri="{FF2B5EF4-FFF2-40B4-BE49-F238E27FC236}">
                <a16:creationId xmlns:a16="http://schemas.microsoft.com/office/drawing/2014/main" id="{32FC9E74-E725-6F66-F27E-FE98D5D7CF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56" y="0"/>
            <a:ext cx="32401444" cy="4881684"/>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modelo_poster_xisemafis">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spDef>
    <a:ln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delo_poster_xisemafis [Modo de Compatibilidade]" id="{5E602919-70BD-4052-8182-26F981538F1C}" vid="{1A396B4B-6CFB-4C14-8D36-F9035C6F3E8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339966"/>
    </a:lt1>
    <a:dk2>
      <a:srgbClr val="000000"/>
    </a:dk2>
    <a:lt2>
      <a:srgbClr val="808080"/>
    </a:lt2>
    <a:accent1>
      <a:srgbClr val="00CC99"/>
    </a:accent1>
    <a:accent2>
      <a:srgbClr val="3333CC"/>
    </a:accent2>
    <a:accent3>
      <a:srgbClr val="ADCAB8"/>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modelo_poster_xisemafis</Template>
  <TotalTime>242</TotalTime>
  <Words>1011</Words>
  <Application>Microsoft Office PowerPoint</Application>
  <PresentationFormat>Personalizar</PresentationFormat>
  <Paragraphs>40</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Calibri</vt:lpstr>
      <vt:lpstr>Cambria Math</vt:lpstr>
      <vt:lpstr>tahoma, verdana, arial</vt:lpstr>
      <vt:lpstr>Times New Roman</vt:lpstr>
      <vt:lpstr>modelo_poster_xisemafis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SILUBESA 2004</dc:subject>
  <dc:creator>Weslay</dc:creator>
  <cp:lastModifiedBy>Weslay Vieira</cp:lastModifiedBy>
  <cp:revision>11</cp:revision>
  <cp:lastPrinted>2011-10-16T00:59:09Z</cp:lastPrinted>
  <dcterms:created xsi:type="dcterms:W3CDTF">2015-06-01T12:40:54Z</dcterms:created>
  <dcterms:modified xsi:type="dcterms:W3CDTF">2023-01-17T03:04:47Z</dcterms:modified>
</cp:coreProperties>
</file>