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4" r:id="rId1"/>
  </p:sldMasterIdLst>
  <p:notesMasterIdLst>
    <p:notesMasterId r:id="rId7"/>
  </p:notesMasterIdLst>
  <p:sldIdLst>
    <p:sldId id="256" r:id="rId2"/>
    <p:sldId id="265" r:id="rId3"/>
    <p:sldId id="262" r:id="rId4"/>
    <p:sldId id="263" r:id="rId5"/>
    <p:sldId id="264" r:id="rId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A3AA3-1B07-49AB-B753-249B04C36E19}" type="datetimeFigureOut">
              <a:rPr lang="pt-BR" smtClean="0"/>
              <a:t>06/10/2022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28F33-8027-4C9F-8E6B-47207D3BCFD8}" type="slidenum">
              <a:rPr lang="pt-BR" smtClean="0"/>
              <a:t>‹nº›</a:t>
            </a:fld>
            <a:endParaRPr lang="pt-BR"/>
          </a:p>
        </p:txBody>
      </p:sp>
    </p:spTree>
    <p:extLst>
      <p:ext uri="{BB962C8B-B14F-4D97-AF65-F5344CB8AC3E}">
        <p14:creationId xmlns:p14="http://schemas.microsoft.com/office/powerpoint/2010/main" val="270756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01bd76d9f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Google Shape;59;g401bd76d9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8254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01bd76d9f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401bd76d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4447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1bd76d9f_0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Google Shape;75;g401bd76d9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4352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1bd76d9f_0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Google Shape;86;g401bd76d9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0810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4EBBA-4FD2-4888-B920-60C90F1E98D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B883105-82CC-4D04-AA92-4E6438BF7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00CDE68-901F-471F-9878-8E5B9DC6504E}"/>
              </a:ext>
            </a:extLst>
          </p:cNvPr>
          <p:cNvSpPr>
            <a:spLocks noGrp="1"/>
          </p:cNvSpPr>
          <p:nvPr>
            <p:ph type="dt" sz="half" idx="10"/>
          </p:nvPr>
        </p:nvSpPr>
        <p:spPr/>
        <p:txBody>
          <a:bodyPr/>
          <a:lstStyle/>
          <a:p>
            <a:fld id="{4BDF68E2-58F2-4D09-BE8B-E3BD06533059}" type="datetimeFigureOut">
              <a:rPr lang="en-US" smtClean="0"/>
              <a:t>10/6/2022</a:t>
            </a:fld>
            <a:endParaRPr lang="en-US" dirty="0"/>
          </a:p>
        </p:txBody>
      </p:sp>
      <p:sp>
        <p:nvSpPr>
          <p:cNvPr id="5" name="Espaço Reservado para Rodapé 4">
            <a:extLst>
              <a:ext uri="{FF2B5EF4-FFF2-40B4-BE49-F238E27FC236}">
                <a16:creationId xmlns:a16="http://schemas.microsoft.com/office/drawing/2014/main" id="{70787D3D-1A55-4830-B094-4891B98A86C5}"/>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E90DAE70-2F28-40C1-B061-2511178CF071}"/>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7204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2D584-3DF5-40FC-BCB2-1F274DF393B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38A8B82-8C9B-4003-BAD2-13A1F496A76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B9FAC4-58A8-4AEA-B844-A319699D5994}"/>
              </a:ext>
            </a:extLst>
          </p:cNvPr>
          <p:cNvSpPr>
            <a:spLocks noGrp="1"/>
          </p:cNvSpPr>
          <p:nvPr>
            <p:ph type="dt" sz="half" idx="10"/>
          </p:nvPr>
        </p:nvSpPr>
        <p:spPr/>
        <p:txBody>
          <a:bodyPr/>
          <a:lstStyle/>
          <a:p>
            <a:fld id="{2E2D6473-DF6D-4702-B328-E0DD40540A4E}" type="datetimeFigureOut">
              <a:rPr lang="en-US" smtClean="0"/>
              <a:t>10/6/2022</a:t>
            </a:fld>
            <a:endParaRPr lang="en-US" dirty="0"/>
          </a:p>
        </p:txBody>
      </p:sp>
      <p:sp>
        <p:nvSpPr>
          <p:cNvPr id="5" name="Espaço Reservado para Rodapé 4">
            <a:extLst>
              <a:ext uri="{FF2B5EF4-FFF2-40B4-BE49-F238E27FC236}">
                <a16:creationId xmlns:a16="http://schemas.microsoft.com/office/drawing/2014/main" id="{A1B37935-7FF0-4492-8C47-45DE58307294}"/>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8F104DE0-A5D2-4F88-9B45-391E6DE6AE1C}"/>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7119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99BB67-953A-4610-9BEF-597B1E6C266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D669FB0-1429-4776-93F0-F52553E547F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1846043-D3C1-48BA-905E-EF265247673D}"/>
              </a:ext>
            </a:extLst>
          </p:cNvPr>
          <p:cNvSpPr>
            <a:spLocks noGrp="1"/>
          </p:cNvSpPr>
          <p:nvPr>
            <p:ph type="dt" sz="half" idx="10"/>
          </p:nvPr>
        </p:nvSpPr>
        <p:spPr/>
        <p:txBody>
          <a:bodyPr/>
          <a:lstStyle/>
          <a:p>
            <a:fld id="{E26F7E3A-B166-407D-9866-32884E7D5B37}" type="datetimeFigureOut">
              <a:rPr lang="en-US" smtClean="0"/>
              <a:t>10/6/2022</a:t>
            </a:fld>
            <a:endParaRPr lang="en-US" dirty="0"/>
          </a:p>
        </p:txBody>
      </p:sp>
      <p:sp>
        <p:nvSpPr>
          <p:cNvPr id="5" name="Espaço Reservado para Rodapé 4">
            <a:extLst>
              <a:ext uri="{FF2B5EF4-FFF2-40B4-BE49-F238E27FC236}">
                <a16:creationId xmlns:a16="http://schemas.microsoft.com/office/drawing/2014/main" id="{31040A9F-0E21-4C5F-BFB3-3368C325FA74}"/>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13068FED-2EF2-486E-87C7-E44DA2858F11}"/>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1740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051B47-3896-4586-8E56-794BAA43277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8FF1640-B04D-4DAF-835E-842885CEB01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3A3D6D-C2BE-4A36-B9A8-C162A74FAF99}"/>
              </a:ext>
            </a:extLst>
          </p:cNvPr>
          <p:cNvSpPr>
            <a:spLocks noGrp="1"/>
          </p:cNvSpPr>
          <p:nvPr>
            <p:ph type="dt" sz="half" idx="10"/>
          </p:nvPr>
        </p:nvSpPr>
        <p:spPr/>
        <p:txBody>
          <a:bodyPr/>
          <a:lstStyle/>
          <a:p>
            <a:fld id="{528FC5F6-F338-4AE4-BB23-26385BCFC423}" type="datetimeFigureOut">
              <a:rPr lang="en-US" smtClean="0"/>
              <a:t>10/6/2022</a:t>
            </a:fld>
            <a:endParaRPr lang="en-US" dirty="0"/>
          </a:p>
        </p:txBody>
      </p:sp>
      <p:sp>
        <p:nvSpPr>
          <p:cNvPr id="5" name="Espaço Reservado para Rodapé 4">
            <a:extLst>
              <a:ext uri="{FF2B5EF4-FFF2-40B4-BE49-F238E27FC236}">
                <a16:creationId xmlns:a16="http://schemas.microsoft.com/office/drawing/2014/main" id="{CEC953AD-DD9D-4162-BFC4-7C8F0A527D49}"/>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D103E61F-1D18-4294-A19E-FFF48E7C38DE}"/>
              </a:ext>
            </a:extLst>
          </p:cNvPr>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355432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FBC53-61DD-42E5-97FB-0957EE30613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7F526B7-EEFC-4E2C-A84C-68ADA98A4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F3D55AF-80B0-445B-922A-C51E2CF43957}"/>
              </a:ext>
            </a:extLst>
          </p:cNvPr>
          <p:cNvSpPr>
            <a:spLocks noGrp="1"/>
          </p:cNvSpPr>
          <p:nvPr>
            <p:ph type="dt" sz="half" idx="10"/>
          </p:nvPr>
        </p:nvSpPr>
        <p:spPr/>
        <p:txBody>
          <a:bodyPr/>
          <a:lstStyle/>
          <a:p>
            <a:fld id="{20EBB0C4-6273-4C6E-B9BD-2EDC30F1CD52}" type="datetimeFigureOut">
              <a:rPr lang="en-US" smtClean="0"/>
              <a:t>10/6/2022</a:t>
            </a:fld>
            <a:endParaRPr lang="en-US" dirty="0"/>
          </a:p>
        </p:txBody>
      </p:sp>
      <p:sp>
        <p:nvSpPr>
          <p:cNvPr id="5" name="Espaço Reservado para Rodapé 4">
            <a:extLst>
              <a:ext uri="{FF2B5EF4-FFF2-40B4-BE49-F238E27FC236}">
                <a16:creationId xmlns:a16="http://schemas.microsoft.com/office/drawing/2014/main" id="{E57CD962-B0FF-4B54-9B19-C2065A86D18B}"/>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2AF82EB0-5B51-4925-8BD1-BA5C05283980}"/>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6494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7C05F-3A3A-4F7B-AB36-7FC74AFE557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AE7142E-B7EF-482A-AD9A-3C5ACF0A56C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7813FDA-2AF3-4E77-9323-2FED60B19F1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0AFC670-094D-4229-A9CD-1227A93B5352}"/>
              </a:ext>
            </a:extLst>
          </p:cNvPr>
          <p:cNvSpPr>
            <a:spLocks noGrp="1"/>
          </p:cNvSpPr>
          <p:nvPr>
            <p:ph type="dt" sz="half" idx="10"/>
          </p:nvPr>
        </p:nvSpPr>
        <p:spPr/>
        <p:txBody>
          <a:bodyPr/>
          <a:lstStyle/>
          <a:p>
            <a:fld id="{19AB4D41-86C1-4908-B66A-0B50CEB3BF29}" type="datetimeFigureOut">
              <a:rPr lang="en-US" smtClean="0"/>
              <a:t>10/6/2022</a:t>
            </a:fld>
            <a:endParaRPr lang="en-US" dirty="0"/>
          </a:p>
        </p:txBody>
      </p:sp>
      <p:sp>
        <p:nvSpPr>
          <p:cNvPr id="6" name="Espaço Reservado para Rodapé 5">
            <a:extLst>
              <a:ext uri="{FF2B5EF4-FFF2-40B4-BE49-F238E27FC236}">
                <a16:creationId xmlns:a16="http://schemas.microsoft.com/office/drawing/2014/main" id="{C96ABF75-D2D8-4821-AEE6-907946762398}"/>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56037EB2-EF31-40AF-8FDF-A5FCD58261EE}"/>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8949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1CD00-D60B-4EAD-B60B-6F5852CB92F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8A6F73F-13A8-4327-9D28-BBBCD0565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57FB187-6196-4040-82BC-3104C1F88C7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AC6C8B1-007D-4063-8D80-B3069F0B1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097E2F0-57CE-4B95-AECC-E9833D921F9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B3E664D-241F-4811-ADFC-92C07DDF1452}"/>
              </a:ext>
            </a:extLst>
          </p:cNvPr>
          <p:cNvSpPr>
            <a:spLocks noGrp="1"/>
          </p:cNvSpPr>
          <p:nvPr>
            <p:ph type="dt" sz="half" idx="10"/>
          </p:nvPr>
        </p:nvSpPr>
        <p:spPr/>
        <p:txBody>
          <a:bodyPr/>
          <a:lstStyle/>
          <a:p>
            <a:fld id="{E6426E2C-56C1-4E0D-A793-0088A7FDD37E}" type="datetimeFigureOut">
              <a:rPr lang="en-US" smtClean="0"/>
              <a:t>10/6/2022</a:t>
            </a:fld>
            <a:endParaRPr lang="en-US" dirty="0"/>
          </a:p>
        </p:txBody>
      </p:sp>
      <p:sp>
        <p:nvSpPr>
          <p:cNvPr id="8" name="Espaço Reservado para Rodapé 7">
            <a:extLst>
              <a:ext uri="{FF2B5EF4-FFF2-40B4-BE49-F238E27FC236}">
                <a16:creationId xmlns:a16="http://schemas.microsoft.com/office/drawing/2014/main" id="{F6A08C2D-648D-4802-97EA-B921FEEA6CB6}"/>
              </a:ext>
            </a:extLst>
          </p:cNvPr>
          <p:cNvSpPr>
            <a:spLocks noGrp="1"/>
          </p:cNvSpPr>
          <p:nvPr>
            <p:ph type="ftr" sz="quarter" idx="11"/>
          </p:nvPr>
        </p:nvSpPr>
        <p:spPr/>
        <p:txBody>
          <a:bodyPr/>
          <a:lstStyle/>
          <a:p>
            <a:endParaRPr lang="en-US" dirty="0"/>
          </a:p>
        </p:txBody>
      </p:sp>
      <p:sp>
        <p:nvSpPr>
          <p:cNvPr id="9" name="Espaço Reservado para Número de Slide 8">
            <a:extLst>
              <a:ext uri="{FF2B5EF4-FFF2-40B4-BE49-F238E27FC236}">
                <a16:creationId xmlns:a16="http://schemas.microsoft.com/office/drawing/2014/main" id="{14CF6AA7-45FC-4CD7-9B03-5E18D9A9ED74}"/>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9908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70147-CA60-42B2-8DED-5D7D7B0DA70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E53C2CA-7C56-41CF-8F77-51BDA7676C15}"/>
              </a:ext>
            </a:extLst>
          </p:cNvPr>
          <p:cNvSpPr>
            <a:spLocks noGrp="1"/>
          </p:cNvSpPr>
          <p:nvPr>
            <p:ph type="dt" sz="half" idx="10"/>
          </p:nvPr>
        </p:nvSpPr>
        <p:spPr/>
        <p:txBody>
          <a:bodyPr/>
          <a:lstStyle/>
          <a:p>
            <a:fld id="{C8C39B41-D8B5-4052-B551-9B5525EAA8B6}" type="datetimeFigureOut">
              <a:rPr lang="en-US" smtClean="0"/>
              <a:t>10/6/2022</a:t>
            </a:fld>
            <a:endParaRPr lang="en-US" dirty="0"/>
          </a:p>
        </p:txBody>
      </p:sp>
      <p:sp>
        <p:nvSpPr>
          <p:cNvPr id="4" name="Espaço Reservado para Rodapé 3">
            <a:extLst>
              <a:ext uri="{FF2B5EF4-FFF2-40B4-BE49-F238E27FC236}">
                <a16:creationId xmlns:a16="http://schemas.microsoft.com/office/drawing/2014/main" id="{C54F2565-50C8-4E99-8183-E91A99601AA9}"/>
              </a:ext>
            </a:extLst>
          </p:cNvPr>
          <p:cNvSpPr>
            <a:spLocks noGrp="1"/>
          </p:cNvSpPr>
          <p:nvPr>
            <p:ph type="ftr" sz="quarter" idx="11"/>
          </p:nvPr>
        </p:nvSpPr>
        <p:spPr/>
        <p:txBody>
          <a:bodyPr/>
          <a:lstStyle/>
          <a:p>
            <a:endParaRPr lang="en-US" dirty="0"/>
          </a:p>
        </p:txBody>
      </p:sp>
      <p:sp>
        <p:nvSpPr>
          <p:cNvPr id="5" name="Espaço Reservado para Número de Slide 4">
            <a:extLst>
              <a:ext uri="{FF2B5EF4-FFF2-40B4-BE49-F238E27FC236}">
                <a16:creationId xmlns:a16="http://schemas.microsoft.com/office/drawing/2014/main" id="{791AE540-1311-413D-AF45-7B588051D7A5}"/>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4110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30862E9-EC85-4972-86FE-4EC05F124DDF}"/>
              </a:ext>
            </a:extLst>
          </p:cNvPr>
          <p:cNvSpPr>
            <a:spLocks noGrp="1"/>
          </p:cNvSpPr>
          <p:nvPr>
            <p:ph type="dt" sz="half" idx="10"/>
          </p:nvPr>
        </p:nvSpPr>
        <p:spPr/>
        <p:txBody>
          <a:bodyPr/>
          <a:lstStyle/>
          <a:p>
            <a:fld id="{4D94136C-8742-45B2-AF27-D93DF72833A9}" type="datetimeFigureOut">
              <a:rPr lang="en-US" smtClean="0"/>
              <a:t>10/6/2022</a:t>
            </a:fld>
            <a:endParaRPr lang="en-US" dirty="0"/>
          </a:p>
        </p:txBody>
      </p:sp>
      <p:sp>
        <p:nvSpPr>
          <p:cNvPr id="3" name="Espaço Reservado para Rodapé 2">
            <a:extLst>
              <a:ext uri="{FF2B5EF4-FFF2-40B4-BE49-F238E27FC236}">
                <a16:creationId xmlns:a16="http://schemas.microsoft.com/office/drawing/2014/main" id="{C2CF46A3-1C30-4EAD-8BC4-021B056D068A}"/>
              </a:ext>
            </a:extLst>
          </p:cNvPr>
          <p:cNvSpPr>
            <a:spLocks noGrp="1"/>
          </p:cNvSpPr>
          <p:nvPr>
            <p:ph type="ftr" sz="quarter" idx="11"/>
          </p:nvPr>
        </p:nvSpPr>
        <p:spPr/>
        <p:txBody>
          <a:bodyPr/>
          <a:lstStyle/>
          <a:p>
            <a:endParaRPr lang="en-US" dirty="0"/>
          </a:p>
        </p:txBody>
      </p:sp>
      <p:sp>
        <p:nvSpPr>
          <p:cNvPr id="4" name="Espaço Reservado para Número de Slide 3">
            <a:extLst>
              <a:ext uri="{FF2B5EF4-FFF2-40B4-BE49-F238E27FC236}">
                <a16:creationId xmlns:a16="http://schemas.microsoft.com/office/drawing/2014/main" id="{599C9D34-B862-444F-8BAA-176E3F007026}"/>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7732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C4681-E494-4A7F-AA90-B44DFE42843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18D42D4-519B-4E17-9707-7DB9E4F6D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17865E2-93BF-4228-BBCF-694D819DF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A2838E3-9025-44DC-A653-93A9F5598EA1}"/>
              </a:ext>
            </a:extLst>
          </p:cNvPr>
          <p:cNvSpPr>
            <a:spLocks noGrp="1"/>
          </p:cNvSpPr>
          <p:nvPr>
            <p:ph type="dt" sz="half" idx="10"/>
          </p:nvPr>
        </p:nvSpPr>
        <p:spPr/>
        <p:txBody>
          <a:bodyPr/>
          <a:lstStyle/>
          <a:p>
            <a:fld id="{32ABBEA6-7C60-4B02-AE87-00D78D8422AF}" type="datetimeFigureOut">
              <a:rPr lang="en-US" smtClean="0"/>
              <a:t>10/6/2022</a:t>
            </a:fld>
            <a:endParaRPr lang="en-US" dirty="0"/>
          </a:p>
        </p:txBody>
      </p:sp>
      <p:sp>
        <p:nvSpPr>
          <p:cNvPr id="6" name="Espaço Reservado para Rodapé 5">
            <a:extLst>
              <a:ext uri="{FF2B5EF4-FFF2-40B4-BE49-F238E27FC236}">
                <a16:creationId xmlns:a16="http://schemas.microsoft.com/office/drawing/2014/main" id="{BC9FA7EA-B553-4311-BB03-A9F9736061A0}"/>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4600AAE7-48D7-4F20-B0AF-A8E2A637A130}"/>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5667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E3DE8-5688-42BD-B43A-446202AF46A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8D0D224-914B-4D69-BB43-6D7DFE696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0F2E37B-1E12-4907-8E3B-94502A7C2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353E64F-2851-461E-8D30-77289C25D3EA}"/>
              </a:ext>
            </a:extLst>
          </p:cNvPr>
          <p:cNvSpPr>
            <a:spLocks noGrp="1"/>
          </p:cNvSpPr>
          <p:nvPr>
            <p:ph type="dt" sz="half" idx="10"/>
          </p:nvPr>
        </p:nvSpPr>
        <p:spPr/>
        <p:txBody>
          <a:bodyPr/>
          <a:lstStyle/>
          <a:p>
            <a:fld id="{C9CAD897-D46E-4AD2-BD9B-49DD3E640873}" type="datetimeFigureOut">
              <a:rPr lang="en-US" smtClean="0"/>
              <a:t>10/6/2022</a:t>
            </a:fld>
            <a:endParaRPr lang="en-US" dirty="0"/>
          </a:p>
        </p:txBody>
      </p:sp>
      <p:sp>
        <p:nvSpPr>
          <p:cNvPr id="6" name="Espaço Reservado para Rodapé 5">
            <a:extLst>
              <a:ext uri="{FF2B5EF4-FFF2-40B4-BE49-F238E27FC236}">
                <a16:creationId xmlns:a16="http://schemas.microsoft.com/office/drawing/2014/main" id="{07C09DD1-53A1-4428-833D-11D6C67FA196}"/>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336EBAD7-5619-4291-8663-A704D66B8C8D}"/>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3279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674A9D0-188C-44C9-B0C2-0B4C614BB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1612BC5-78C7-406D-A881-0FA455DDF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439245-ABBC-47F6-8F01-757E83B55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10/6/2022</a:t>
            </a:fld>
            <a:endParaRPr lang="en-US" dirty="0"/>
          </a:p>
        </p:txBody>
      </p:sp>
      <p:sp>
        <p:nvSpPr>
          <p:cNvPr id="5" name="Espaço Reservado para Rodapé 4">
            <a:extLst>
              <a:ext uri="{FF2B5EF4-FFF2-40B4-BE49-F238E27FC236}">
                <a16:creationId xmlns:a16="http://schemas.microsoft.com/office/drawing/2014/main" id="{273B297E-3585-46BC-99EC-4A25EF0C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ço Reservado para Número de Slide 5">
            <a:extLst>
              <a:ext uri="{FF2B5EF4-FFF2-40B4-BE49-F238E27FC236}">
                <a16:creationId xmlns:a16="http://schemas.microsoft.com/office/drawing/2014/main" id="{C70E65C8-8DF4-40FC-9297-AA7E9CC06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0081015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ctr"/>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F9FF734-668B-42B8-9BFF-59AAB6369371}"/>
              </a:ext>
            </a:extLst>
          </p:cNvPr>
          <p:cNvSpPr>
            <a:spLocks noGrp="1"/>
          </p:cNvSpPr>
          <p:nvPr>
            <p:ph type="subTitle" idx="1"/>
          </p:nvPr>
        </p:nvSpPr>
        <p:spPr>
          <a:xfrm>
            <a:off x="1524000" y="3602038"/>
            <a:ext cx="9144000" cy="1656000"/>
          </a:xfrm>
        </p:spPr>
        <p:txBody>
          <a:bodyPr/>
          <a:lstStyle/>
          <a:p>
            <a:endParaRPr lang="pt-BR" dirty="0"/>
          </a:p>
        </p:txBody>
      </p:sp>
      <p:sp>
        <p:nvSpPr>
          <p:cNvPr id="4" name="Retângulo 3">
            <a:extLst>
              <a:ext uri="{FF2B5EF4-FFF2-40B4-BE49-F238E27FC236}">
                <a16:creationId xmlns:a16="http://schemas.microsoft.com/office/drawing/2014/main" id="{94C8B250-62B9-49F2-8B56-7CC35BB2F798}"/>
              </a:ext>
            </a:extLst>
          </p:cNvPr>
          <p:cNvSpPr/>
          <p:nvPr/>
        </p:nvSpPr>
        <p:spPr>
          <a:xfrm>
            <a:off x="0" y="6496050"/>
            <a:ext cx="1219200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CF4D7614-88BE-4866-8556-C9595F525652}"/>
              </a:ext>
            </a:extLst>
          </p:cNvPr>
          <p:cNvSpPr txBox="1"/>
          <p:nvPr/>
        </p:nvSpPr>
        <p:spPr>
          <a:xfrm>
            <a:off x="0" y="6488668"/>
            <a:ext cx="12192000" cy="369332"/>
          </a:xfrm>
          <a:prstGeom prst="rect">
            <a:avLst/>
          </a:prstGeom>
          <a:solidFill>
            <a:srgbClr val="00B050"/>
          </a:solidFill>
        </p:spPr>
        <p:txBody>
          <a:bodyPr wrap="square" rtlCol="0">
            <a:spAutoFit/>
          </a:bodyPr>
          <a:lstStyle/>
          <a:p>
            <a:pPr algn="ctr"/>
            <a:r>
              <a:rPr lang="pt-BR" b="1" dirty="0">
                <a:solidFill>
                  <a:srgbClr val="FFC000"/>
                </a:solidFill>
              </a:rPr>
              <a:t>III Encontro Integrador das Licenciaturas do Instituto Federal do Piauí / III EILIFPI</a:t>
            </a:r>
          </a:p>
        </p:txBody>
      </p:sp>
      <p:sp>
        <p:nvSpPr>
          <p:cNvPr id="6" name="Google Shape;55;p13">
            <a:extLst>
              <a:ext uri="{FF2B5EF4-FFF2-40B4-BE49-F238E27FC236}">
                <a16:creationId xmlns:a16="http://schemas.microsoft.com/office/drawing/2014/main" id="{E9080751-EC67-419E-BFAE-C038BB4BAB95}"/>
              </a:ext>
            </a:extLst>
          </p:cNvPr>
          <p:cNvSpPr txBox="1">
            <a:spLocks noGrp="1"/>
          </p:cNvSpPr>
          <p:nvPr>
            <p:ph type="ctrTitle"/>
          </p:nvPr>
        </p:nvSpPr>
        <p:spPr>
          <a:xfrm>
            <a:off x="1524000" y="1122363"/>
            <a:ext cx="9144000" cy="238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Helvetica Neue"/>
                <a:ea typeface="Helvetica Neue"/>
                <a:cs typeface="Helvetica Neue"/>
                <a:sym typeface="Helvetica Neue"/>
              </a:rPr>
              <a:t>Subtítulo de Apresentação</a:t>
            </a:r>
            <a:endParaRPr b="1" dirty="0">
              <a:latin typeface="Helvetica Neue"/>
              <a:ea typeface="Helvetica Neue"/>
              <a:cs typeface="Helvetica Neue"/>
              <a:sym typeface="Helvetica Neue"/>
            </a:endParaRPr>
          </a:p>
        </p:txBody>
      </p:sp>
    </p:spTree>
    <p:extLst>
      <p:ext uri="{BB962C8B-B14F-4D97-AF65-F5344CB8AC3E}">
        <p14:creationId xmlns:p14="http://schemas.microsoft.com/office/powerpoint/2010/main" val="325168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Imagem 2">
            <a:extLst>
              <a:ext uri="{FF2B5EF4-FFF2-40B4-BE49-F238E27FC236}">
                <a16:creationId xmlns:a16="http://schemas.microsoft.com/office/drawing/2014/main" id="{27F8C3F1-E0BC-938A-DB26-31E569DCAF28}"/>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0" y="0"/>
            <a:ext cx="12192000" cy="6858000"/>
          </a:xfrm>
          <a:prstGeom prst="rect">
            <a:avLst/>
          </a:prstGeom>
        </p:spPr>
      </p:pic>
      <p:sp>
        <p:nvSpPr>
          <p:cNvPr id="61" name="Google Shape;61;p14"/>
          <p:cNvSpPr txBox="1"/>
          <p:nvPr/>
        </p:nvSpPr>
        <p:spPr>
          <a:xfrm>
            <a:off x="828567" y="1227733"/>
            <a:ext cx="10242000" cy="2356000"/>
          </a:xfrm>
          <a:prstGeom prst="rect">
            <a:avLst/>
          </a:prstGeom>
          <a:noFill/>
          <a:ln>
            <a:noFill/>
          </a:ln>
        </p:spPr>
        <p:txBody>
          <a:bodyPr spcFirstLastPara="1" wrap="square" lIns="121900" tIns="121900" rIns="121900" bIns="121900" anchor="t" anchorCtr="0">
            <a:noAutofit/>
          </a:bodyPr>
          <a:lstStyle/>
          <a:p>
            <a:pPr algn="just"/>
            <a:r>
              <a:rPr lang="en" sz="2000"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a:t>
            </a:r>
            <a:endParaRPr sz="2000" dirty="0"/>
          </a:p>
        </p:txBody>
      </p:sp>
      <p:sp>
        <p:nvSpPr>
          <p:cNvPr id="62" name="Google Shape;62;p14"/>
          <p:cNvSpPr txBox="1"/>
          <p:nvPr/>
        </p:nvSpPr>
        <p:spPr>
          <a:xfrm>
            <a:off x="828567" y="369333"/>
            <a:ext cx="5147600" cy="858400"/>
          </a:xfrm>
          <a:prstGeom prst="rect">
            <a:avLst/>
          </a:prstGeom>
          <a:noFill/>
          <a:ln>
            <a:noFill/>
          </a:ln>
        </p:spPr>
        <p:txBody>
          <a:bodyPr spcFirstLastPara="1" wrap="square" lIns="121900" tIns="121900" rIns="121900" bIns="121900" anchor="t" anchorCtr="0">
            <a:noAutofit/>
          </a:bodyPr>
          <a:lstStyle/>
          <a:p>
            <a:r>
              <a:rPr lang="en" sz="3733" b="1" dirty="0">
                <a:solidFill>
                  <a:schemeClr val="dk2"/>
                </a:solidFill>
                <a:latin typeface="Helvetica Neue"/>
                <a:ea typeface="Helvetica Neue"/>
                <a:cs typeface="Helvetica Neue"/>
                <a:sym typeface="Helvetica Neue"/>
              </a:rPr>
              <a:t>Tópico 1</a:t>
            </a:r>
            <a:endParaRPr sz="2400" dirty="0"/>
          </a:p>
        </p:txBody>
      </p:sp>
      <p:sp>
        <p:nvSpPr>
          <p:cNvPr id="63" name="Google Shape;63;p14"/>
          <p:cNvSpPr txBox="1"/>
          <p:nvPr/>
        </p:nvSpPr>
        <p:spPr>
          <a:xfrm>
            <a:off x="813533" y="4395733"/>
            <a:ext cx="10242000" cy="1404000"/>
          </a:xfrm>
          <a:prstGeom prst="rect">
            <a:avLst/>
          </a:prstGeom>
          <a:noFill/>
          <a:ln>
            <a:noFill/>
          </a:ln>
        </p:spPr>
        <p:txBody>
          <a:bodyPr spcFirstLastPara="1" wrap="square" lIns="121900" tIns="121900" rIns="121900" bIns="121900" anchor="t" anchorCtr="0">
            <a:noAutofit/>
          </a:bodyPr>
          <a:lstStyle/>
          <a:p>
            <a:pPr algn="just"/>
            <a:r>
              <a:rPr lang="en" sz="2000"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2000" dirty="0"/>
          </a:p>
        </p:txBody>
      </p:sp>
      <p:sp>
        <p:nvSpPr>
          <p:cNvPr id="64" name="Google Shape;64;p14"/>
          <p:cNvSpPr txBox="1"/>
          <p:nvPr/>
        </p:nvSpPr>
        <p:spPr>
          <a:xfrm>
            <a:off x="813533" y="3622066"/>
            <a:ext cx="5147600" cy="858400"/>
          </a:xfrm>
          <a:prstGeom prst="rect">
            <a:avLst/>
          </a:prstGeom>
          <a:noFill/>
          <a:ln>
            <a:noFill/>
          </a:ln>
        </p:spPr>
        <p:txBody>
          <a:bodyPr spcFirstLastPara="1" wrap="square" lIns="121900" tIns="121900" rIns="121900" bIns="121900" anchor="t" anchorCtr="0">
            <a:noAutofit/>
          </a:bodyPr>
          <a:lstStyle/>
          <a:p>
            <a:r>
              <a:rPr lang="en" sz="3733" b="1" dirty="0">
                <a:solidFill>
                  <a:schemeClr val="dk2"/>
                </a:solidFill>
                <a:latin typeface="Helvetica Neue"/>
                <a:ea typeface="Helvetica Neue"/>
                <a:cs typeface="Helvetica Neue"/>
                <a:sym typeface="Helvetica Neue"/>
              </a:rPr>
              <a:t>Tópico 2</a:t>
            </a:r>
            <a:endParaRPr sz="2400" dirty="0"/>
          </a:p>
        </p:txBody>
      </p:sp>
      <p:sp>
        <p:nvSpPr>
          <p:cNvPr id="8" name="CaixaDeTexto 7">
            <a:extLst>
              <a:ext uri="{FF2B5EF4-FFF2-40B4-BE49-F238E27FC236}">
                <a16:creationId xmlns:a16="http://schemas.microsoft.com/office/drawing/2014/main" id="{F3DE997E-E079-473E-BE03-BFE4025CE2B0}"/>
              </a:ext>
            </a:extLst>
          </p:cNvPr>
          <p:cNvSpPr txBox="1"/>
          <p:nvPr/>
        </p:nvSpPr>
        <p:spPr>
          <a:xfrm>
            <a:off x="0" y="6488668"/>
            <a:ext cx="12192000" cy="369332"/>
          </a:xfrm>
          <a:prstGeom prst="rect">
            <a:avLst/>
          </a:prstGeom>
          <a:solidFill>
            <a:srgbClr val="00B050"/>
          </a:solidFill>
        </p:spPr>
        <p:txBody>
          <a:bodyPr wrap="square" rtlCol="0">
            <a:spAutoFit/>
          </a:bodyPr>
          <a:lstStyle/>
          <a:p>
            <a:pPr algn="ctr"/>
            <a:r>
              <a:rPr lang="pt-BR" b="1" dirty="0">
                <a:solidFill>
                  <a:srgbClr val="FFC000"/>
                </a:solidFill>
              </a:rPr>
              <a:t>III Encontro Integrador das Licenciaturas do Instituto Federal do Piauí / III EILIFPI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m 2">
            <a:extLst>
              <a:ext uri="{FF2B5EF4-FFF2-40B4-BE49-F238E27FC236}">
                <a16:creationId xmlns:a16="http://schemas.microsoft.com/office/drawing/2014/main" id="{BD12C658-4A12-6134-7FCD-81BE13C69973}"/>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0" y="0"/>
            <a:ext cx="12192000" cy="6858000"/>
          </a:xfrm>
          <a:prstGeom prst="rect">
            <a:avLst/>
          </a:prstGeom>
        </p:spPr>
      </p:pic>
      <p:sp>
        <p:nvSpPr>
          <p:cNvPr id="69" name="Google Shape;69;p15"/>
          <p:cNvSpPr txBox="1"/>
          <p:nvPr/>
        </p:nvSpPr>
        <p:spPr>
          <a:xfrm>
            <a:off x="4222534" y="161925"/>
            <a:ext cx="7108825" cy="4160400"/>
          </a:xfrm>
          <a:prstGeom prst="rect">
            <a:avLst/>
          </a:prstGeom>
          <a:noFill/>
          <a:ln>
            <a:noFill/>
          </a:ln>
        </p:spPr>
        <p:txBody>
          <a:bodyPr spcFirstLastPara="1" wrap="square" lIns="121900" tIns="121900" rIns="121900" bIns="121900" anchor="t" anchorCtr="0">
            <a:noAutofit/>
          </a:bodyPr>
          <a:lstStyle/>
          <a:p>
            <a:pPr algn="just"/>
            <a:r>
              <a:rPr lang="en" sz="2000"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endParaRPr sz="2000" dirty="0">
              <a:latin typeface="Helvetica Neue Light"/>
              <a:ea typeface="Helvetica Neue Light"/>
              <a:cs typeface="Helvetica Neue Light"/>
              <a:sym typeface="Helvetica Neue Light"/>
            </a:endParaRPr>
          </a:p>
        </p:txBody>
      </p:sp>
      <p:sp>
        <p:nvSpPr>
          <p:cNvPr id="70" name="Google Shape;70;p15"/>
          <p:cNvSpPr/>
          <p:nvPr/>
        </p:nvSpPr>
        <p:spPr>
          <a:xfrm>
            <a:off x="648867" y="903400"/>
            <a:ext cx="2924800" cy="40780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 name="Google Shape;71;p15"/>
          <p:cNvSpPr txBox="1"/>
          <p:nvPr/>
        </p:nvSpPr>
        <p:spPr>
          <a:xfrm>
            <a:off x="1467467" y="2758200"/>
            <a:ext cx="1287600" cy="670800"/>
          </a:xfrm>
          <a:prstGeom prst="rect">
            <a:avLst/>
          </a:prstGeom>
          <a:noFill/>
          <a:ln>
            <a:noFill/>
          </a:ln>
        </p:spPr>
        <p:txBody>
          <a:bodyPr spcFirstLastPara="1" wrap="square" lIns="121900" tIns="121900" rIns="121900" bIns="121900" anchor="t" anchorCtr="0">
            <a:noAutofit/>
          </a:bodyPr>
          <a:lstStyle/>
          <a:p>
            <a:r>
              <a:rPr lang="en" sz="2400" b="1">
                <a:solidFill>
                  <a:srgbClr val="CCCCCC"/>
                </a:solidFill>
                <a:latin typeface="Helvetica Neue"/>
                <a:ea typeface="Helvetica Neue"/>
                <a:cs typeface="Helvetica Neue"/>
                <a:sym typeface="Helvetica Neue"/>
              </a:rPr>
              <a:t>imagem</a:t>
            </a:r>
            <a:endParaRPr sz="2400" b="1">
              <a:solidFill>
                <a:srgbClr val="CCCCCC"/>
              </a:solidFill>
              <a:latin typeface="Helvetica Neue"/>
              <a:ea typeface="Helvetica Neue"/>
              <a:cs typeface="Helvetica Neue"/>
              <a:sym typeface="Helvetica Neue"/>
            </a:endParaRPr>
          </a:p>
        </p:txBody>
      </p:sp>
      <p:sp>
        <p:nvSpPr>
          <p:cNvPr id="72" name="Google Shape;72;p15"/>
          <p:cNvSpPr txBox="1"/>
          <p:nvPr/>
        </p:nvSpPr>
        <p:spPr>
          <a:xfrm>
            <a:off x="648867" y="4981400"/>
            <a:ext cx="1597200" cy="497600"/>
          </a:xfrm>
          <a:prstGeom prst="rect">
            <a:avLst/>
          </a:prstGeom>
          <a:noFill/>
          <a:ln>
            <a:noFill/>
          </a:ln>
        </p:spPr>
        <p:txBody>
          <a:bodyPr spcFirstLastPara="1" wrap="square" lIns="121900" tIns="121900" rIns="121900" bIns="121900" anchor="t" anchorCtr="0">
            <a:noAutofit/>
          </a:bodyPr>
          <a:lstStyle/>
          <a:p>
            <a:r>
              <a:rPr lang="en" sz="1333">
                <a:solidFill>
                  <a:srgbClr val="666666"/>
                </a:solidFill>
                <a:latin typeface="Helvetica Neue Light"/>
                <a:ea typeface="Helvetica Neue Light"/>
                <a:cs typeface="Helvetica Neue Light"/>
                <a:sym typeface="Helvetica Neue Light"/>
              </a:rPr>
              <a:t>Fonte: XXXX</a:t>
            </a:r>
            <a:endParaRPr sz="1333" b="1">
              <a:solidFill>
                <a:srgbClr val="CCCCCC"/>
              </a:solidFill>
              <a:latin typeface="Helvetica Neue"/>
              <a:ea typeface="Helvetica Neue"/>
              <a:cs typeface="Helvetica Neue"/>
              <a:sym typeface="Helvetica Neue"/>
            </a:endParaRPr>
          </a:p>
        </p:txBody>
      </p:sp>
      <p:pic>
        <p:nvPicPr>
          <p:cNvPr id="4" name="Imagem 3">
            <a:extLst>
              <a:ext uri="{FF2B5EF4-FFF2-40B4-BE49-F238E27FC236}">
                <a16:creationId xmlns:a16="http://schemas.microsoft.com/office/drawing/2014/main" id="{F6537C09-790E-4F2A-8C5A-0A3F8588B562}"/>
              </a:ext>
            </a:extLst>
          </p:cNvPr>
          <p:cNvPicPr>
            <a:picLocks noChangeAspect="1"/>
          </p:cNvPicPr>
          <p:nvPr/>
        </p:nvPicPr>
        <p:blipFill>
          <a:blip r:embed="rId5"/>
          <a:stretch>
            <a:fillRect/>
          </a:stretch>
        </p:blipFill>
        <p:spPr>
          <a:xfrm>
            <a:off x="0" y="5379600"/>
            <a:ext cx="1187196" cy="1639773"/>
          </a:xfrm>
          <a:prstGeom prst="rect">
            <a:avLst/>
          </a:prstGeom>
        </p:spPr>
      </p:pic>
      <p:sp>
        <p:nvSpPr>
          <p:cNvPr id="10" name="CaixaDeTexto 9">
            <a:extLst>
              <a:ext uri="{FF2B5EF4-FFF2-40B4-BE49-F238E27FC236}">
                <a16:creationId xmlns:a16="http://schemas.microsoft.com/office/drawing/2014/main" id="{1C5835D9-4DE8-443F-B924-34F744A31E85}"/>
              </a:ext>
            </a:extLst>
          </p:cNvPr>
          <p:cNvSpPr txBox="1"/>
          <p:nvPr/>
        </p:nvSpPr>
        <p:spPr>
          <a:xfrm>
            <a:off x="0" y="6488668"/>
            <a:ext cx="12192000" cy="369332"/>
          </a:xfrm>
          <a:prstGeom prst="rect">
            <a:avLst/>
          </a:prstGeom>
          <a:solidFill>
            <a:srgbClr val="00B050"/>
          </a:solidFill>
        </p:spPr>
        <p:txBody>
          <a:bodyPr wrap="square" rtlCol="0">
            <a:spAutoFit/>
          </a:bodyPr>
          <a:lstStyle/>
          <a:p>
            <a:pPr algn="ctr"/>
            <a:r>
              <a:rPr lang="pt-BR" b="1" dirty="0">
                <a:solidFill>
                  <a:srgbClr val="FFC000"/>
                </a:solidFill>
              </a:rPr>
              <a:t>III Encontro Integrador das Licenciaturas do Instituto Federal do Piauí / III EILIFPI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 name="Imagem 2">
            <a:extLst>
              <a:ext uri="{FF2B5EF4-FFF2-40B4-BE49-F238E27FC236}">
                <a16:creationId xmlns:a16="http://schemas.microsoft.com/office/drawing/2014/main" id="{D53A7F02-94B4-7A1E-443F-96A874696CE0}"/>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0" y="0"/>
            <a:ext cx="12192000" cy="6858000"/>
          </a:xfrm>
          <a:prstGeom prst="rect">
            <a:avLst/>
          </a:prstGeom>
        </p:spPr>
      </p:pic>
      <p:sp>
        <p:nvSpPr>
          <p:cNvPr id="77" name="Google Shape;77;p16"/>
          <p:cNvSpPr txBox="1"/>
          <p:nvPr/>
        </p:nvSpPr>
        <p:spPr>
          <a:xfrm>
            <a:off x="695400" y="3940333"/>
            <a:ext cx="10801200" cy="2007600"/>
          </a:xfrm>
          <a:prstGeom prst="rect">
            <a:avLst/>
          </a:prstGeom>
          <a:noFill/>
          <a:ln>
            <a:noFill/>
          </a:ln>
        </p:spPr>
        <p:txBody>
          <a:bodyPr spcFirstLastPara="1" wrap="square" lIns="121900" tIns="121900" rIns="121900" bIns="121900" anchor="t" anchorCtr="0">
            <a:noAutofit/>
          </a:bodyPr>
          <a:lstStyle/>
          <a:p>
            <a:pPr algn="just"/>
            <a:r>
              <a:rPr lang="en" sz="2000"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endParaRPr sz="2000" dirty="0">
              <a:latin typeface="Helvetica Neue Light"/>
              <a:ea typeface="Helvetica Neue Light"/>
              <a:cs typeface="Helvetica Neue Light"/>
              <a:sym typeface="Helvetica Neue Light"/>
            </a:endParaRPr>
          </a:p>
        </p:txBody>
      </p:sp>
      <p:sp>
        <p:nvSpPr>
          <p:cNvPr id="78" name="Google Shape;78;p16"/>
          <p:cNvSpPr/>
          <p:nvPr/>
        </p:nvSpPr>
        <p:spPr>
          <a:xfrm>
            <a:off x="1207867" y="519000"/>
            <a:ext cx="4442400" cy="29100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 name="Google Shape;79;p16"/>
          <p:cNvSpPr txBox="1"/>
          <p:nvPr/>
        </p:nvSpPr>
        <p:spPr>
          <a:xfrm>
            <a:off x="2785267" y="1638600"/>
            <a:ext cx="1597200" cy="497600"/>
          </a:xfrm>
          <a:prstGeom prst="rect">
            <a:avLst/>
          </a:prstGeom>
          <a:noFill/>
          <a:ln>
            <a:noFill/>
          </a:ln>
        </p:spPr>
        <p:txBody>
          <a:bodyPr spcFirstLastPara="1" wrap="square" lIns="121900" tIns="121900" rIns="121900" bIns="121900" anchor="t" anchorCtr="0">
            <a:noAutofit/>
          </a:bodyPr>
          <a:lstStyle/>
          <a:p>
            <a:r>
              <a:rPr lang="en" sz="2400" b="1" dirty="0">
                <a:solidFill>
                  <a:srgbClr val="CCCCCC"/>
                </a:solidFill>
                <a:latin typeface="Helvetica Neue"/>
                <a:ea typeface="Helvetica Neue"/>
                <a:cs typeface="Helvetica Neue"/>
                <a:sym typeface="Helvetica Neue"/>
              </a:rPr>
              <a:t>Imagem 1 </a:t>
            </a:r>
            <a:endParaRPr sz="2400" b="1" dirty="0">
              <a:solidFill>
                <a:srgbClr val="CCCCCC"/>
              </a:solidFill>
              <a:latin typeface="Helvetica Neue"/>
              <a:ea typeface="Helvetica Neue"/>
              <a:cs typeface="Helvetica Neue"/>
              <a:sym typeface="Helvetica Neue"/>
            </a:endParaRPr>
          </a:p>
        </p:txBody>
      </p:sp>
      <p:sp>
        <p:nvSpPr>
          <p:cNvPr id="80" name="Google Shape;80;p16"/>
          <p:cNvSpPr/>
          <p:nvPr/>
        </p:nvSpPr>
        <p:spPr>
          <a:xfrm>
            <a:off x="6096000" y="519000"/>
            <a:ext cx="4442400" cy="29100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 name="Google Shape;81;p16"/>
          <p:cNvSpPr txBox="1"/>
          <p:nvPr/>
        </p:nvSpPr>
        <p:spPr>
          <a:xfrm>
            <a:off x="7673400" y="1638600"/>
            <a:ext cx="1597200" cy="497600"/>
          </a:xfrm>
          <a:prstGeom prst="rect">
            <a:avLst/>
          </a:prstGeom>
          <a:noFill/>
          <a:ln>
            <a:noFill/>
          </a:ln>
        </p:spPr>
        <p:txBody>
          <a:bodyPr spcFirstLastPara="1" wrap="square" lIns="121900" tIns="121900" rIns="121900" bIns="121900" anchor="t" anchorCtr="0">
            <a:noAutofit/>
          </a:bodyPr>
          <a:lstStyle/>
          <a:p>
            <a:r>
              <a:rPr lang="en" sz="2400" b="1">
                <a:solidFill>
                  <a:srgbClr val="CCCCCC"/>
                </a:solidFill>
                <a:latin typeface="Helvetica Neue"/>
                <a:ea typeface="Helvetica Neue"/>
                <a:cs typeface="Helvetica Neue"/>
                <a:sym typeface="Helvetica Neue"/>
              </a:rPr>
              <a:t>Imagem 2 </a:t>
            </a:r>
            <a:endParaRPr sz="2400" b="1">
              <a:solidFill>
                <a:srgbClr val="CCCCCC"/>
              </a:solidFill>
              <a:latin typeface="Helvetica Neue"/>
              <a:ea typeface="Helvetica Neue"/>
              <a:cs typeface="Helvetica Neue"/>
              <a:sym typeface="Helvetica Neue"/>
            </a:endParaRPr>
          </a:p>
        </p:txBody>
      </p:sp>
      <p:sp>
        <p:nvSpPr>
          <p:cNvPr id="82" name="Google Shape;82;p16"/>
          <p:cNvSpPr txBox="1"/>
          <p:nvPr/>
        </p:nvSpPr>
        <p:spPr>
          <a:xfrm>
            <a:off x="1207867" y="3429000"/>
            <a:ext cx="1597200" cy="497600"/>
          </a:xfrm>
          <a:prstGeom prst="rect">
            <a:avLst/>
          </a:prstGeom>
          <a:noFill/>
          <a:ln>
            <a:noFill/>
          </a:ln>
        </p:spPr>
        <p:txBody>
          <a:bodyPr spcFirstLastPara="1" wrap="square" lIns="121900" tIns="121900" rIns="121900" bIns="121900" anchor="t" anchorCtr="0">
            <a:noAutofit/>
          </a:bodyPr>
          <a:lstStyle/>
          <a:p>
            <a:r>
              <a:rPr lang="en" sz="1333">
                <a:solidFill>
                  <a:srgbClr val="666666"/>
                </a:solidFill>
                <a:latin typeface="Helvetica Neue Light"/>
                <a:ea typeface="Helvetica Neue Light"/>
                <a:cs typeface="Helvetica Neue Light"/>
                <a:sym typeface="Helvetica Neue Light"/>
              </a:rPr>
              <a:t>Fonte: XXXX</a:t>
            </a:r>
            <a:endParaRPr sz="1333" b="1">
              <a:solidFill>
                <a:srgbClr val="CCCCCC"/>
              </a:solidFill>
              <a:latin typeface="Helvetica Neue"/>
              <a:ea typeface="Helvetica Neue"/>
              <a:cs typeface="Helvetica Neue"/>
              <a:sym typeface="Helvetica Neue"/>
            </a:endParaRPr>
          </a:p>
        </p:txBody>
      </p:sp>
      <p:sp>
        <p:nvSpPr>
          <p:cNvPr id="83" name="Google Shape;83;p16"/>
          <p:cNvSpPr txBox="1"/>
          <p:nvPr/>
        </p:nvSpPr>
        <p:spPr>
          <a:xfrm>
            <a:off x="6096000" y="3429000"/>
            <a:ext cx="1597200" cy="497600"/>
          </a:xfrm>
          <a:prstGeom prst="rect">
            <a:avLst/>
          </a:prstGeom>
          <a:noFill/>
          <a:ln>
            <a:noFill/>
          </a:ln>
        </p:spPr>
        <p:txBody>
          <a:bodyPr spcFirstLastPara="1" wrap="square" lIns="121900" tIns="121900" rIns="121900" bIns="121900" anchor="t" anchorCtr="0">
            <a:noAutofit/>
          </a:bodyPr>
          <a:lstStyle/>
          <a:p>
            <a:r>
              <a:rPr lang="en" sz="1333">
                <a:solidFill>
                  <a:srgbClr val="666666"/>
                </a:solidFill>
                <a:latin typeface="Helvetica Neue Light"/>
                <a:ea typeface="Helvetica Neue Light"/>
                <a:cs typeface="Helvetica Neue Light"/>
                <a:sym typeface="Helvetica Neue Light"/>
              </a:rPr>
              <a:t>Fonte: XXXX</a:t>
            </a:r>
            <a:endParaRPr sz="1333" b="1">
              <a:solidFill>
                <a:srgbClr val="CCCCCC"/>
              </a:solidFill>
              <a:latin typeface="Helvetica Neue"/>
              <a:ea typeface="Helvetica Neue"/>
              <a:cs typeface="Helvetica Neue"/>
              <a:sym typeface="Helvetica Neue"/>
            </a:endParaRPr>
          </a:p>
        </p:txBody>
      </p:sp>
      <p:pic>
        <p:nvPicPr>
          <p:cNvPr id="11" name="Imagem 10">
            <a:extLst>
              <a:ext uri="{FF2B5EF4-FFF2-40B4-BE49-F238E27FC236}">
                <a16:creationId xmlns:a16="http://schemas.microsoft.com/office/drawing/2014/main" id="{DABE2091-69DE-4172-A4D3-F73F21F21A9F}"/>
              </a:ext>
            </a:extLst>
          </p:cNvPr>
          <p:cNvPicPr>
            <a:picLocks noChangeAspect="1"/>
          </p:cNvPicPr>
          <p:nvPr/>
        </p:nvPicPr>
        <p:blipFill>
          <a:blip r:embed="rId5"/>
          <a:stretch>
            <a:fillRect/>
          </a:stretch>
        </p:blipFill>
        <p:spPr>
          <a:xfrm>
            <a:off x="11035656" y="90180"/>
            <a:ext cx="1187196" cy="1639773"/>
          </a:xfrm>
          <a:prstGeom prst="rect">
            <a:avLst/>
          </a:prstGeom>
        </p:spPr>
      </p:pic>
      <p:sp>
        <p:nvSpPr>
          <p:cNvPr id="12" name="CaixaDeTexto 11">
            <a:extLst>
              <a:ext uri="{FF2B5EF4-FFF2-40B4-BE49-F238E27FC236}">
                <a16:creationId xmlns:a16="http://schemas.microsoft.com/office/drawing/2014/main" id="{2963A22E-5D6F-47EF-A808-C8430E27145E}"/>
              </a:ext>
            </a:extLst>
          </p:cNvPr>
          <p:cNvSpPr txBox="1"/>
          <p:nvPr/>
        </p:nvSpPr>
        <p:spPr>
          <a:xfrm>
            <a:off x="0" y="6488668"/>
            <a:ext cx="12192000" cy="369332"/>
          </a:xfrm>
          <a:prstGeom prst="rect">
            <a:avLst/>
          </a:prstGeom>
          <a:solidFill>
            <a:srgbClr val="00B050"/>
          </a:solidFill>
        </p:spPr>
        <p:txBody>
          <a:bodyPr wrap="square" rtlCol="0">
            <a:spAutoFit/>
          </a:bodyPr>
          <a:lstStyle/>
          <a:p>
            <a:pPr algn="ctr"/>
            <a:r>
              <a:rPr lang="pt-BR" b="1" dirty="0">
                <a:solidFill>
                  <a:srgbClr val="FFC000"/>
                </a:solidFill>
              </a:rPr>
              <a:t>III Encontro Integrador das Licenciaturas do Instituto Federal do Piauí / III EILIFPI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Imagem 2">
            <a:extLst>
              <a:ext uri="{FF2B5EF4-FFF2-40B4-BE49-F238E27FC236}">
                <a16:creationId xmlns:a16="http://schemas.microsoft.com/office/drawing/2014/main" id="{2DE0F52A-B4D2-A218-BF9C-EFA350C47BD7}"/>
              </a:ext>
            </a:extLst>
          </p:cNvPr>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0" y="-142875"/>
            <a:ext cx="12192000" cy="6858000"/>
          </a:xfrm>
          <a:prstGeom prst="rect">
            <a:avLst/>
          </a:prstGeom>
        </p:spPr>
      </p:pic>
      <p:sp>
        <p:nvSpPr>
          <p:cNvPr id="88" name="Google Shape;88;p17"/>
          <p:cNvSpPr txBox="1"/>
          <p:nvPr/>
        </p:nvSpPr>
        <p:spPr>
          <a:xfrm>
            <a:off x="995000" y="708733"/>
            <a:ext cx="6808000" cy="858400"/>
          </a:xfrm>
          <a:prstGeom prst="rect">
            <a:avLst/>
          </a:prstGeom>
          <a:noFill/>
          <a:ln>
            <a:noFill/>
          </a:ln>
        </p:spPr>
        <p:txBody>
          <a:bodyPr spcFirstLastPara="1" wrap="square" lIns="121900" tIns="121900" rIns="121900" bIns="121900" anchor="t" anchorCtr="0">
            <a:noAutofit/>
          </a:bodyPr>
          <a:lstStyle/>
          <a:p>
            <a:r>
              <a:rPr lang="en" sz="3733" b="1">
                <a:solidFill>
                  <a:schemeClr val="dk2"/>
                </a:solidFill>
                <a:latin typeface="Helvetica Neue"/>
                <a:ea typeface="Helvetica Neue"/>
                <a:cs typeface="Helvetica Neue"/>
                <a:sym typeface="Helvetica Neue"/>
              </a:rPr>
              <a:t>Referências Bibliográficas</a:t>
            </a:r>
            <a:endParaRPr sz="2400"/>
          </a:p>
        </p:txBody>
      </p:sp>
      <p:sp>
        <p:nvSpPr>
          <p:cNvPr id="89" name="Google Shape;89;p17"/>
          <p:cNvSpPr txBox="1"/>
          <p:nvPr/>
        </p:nvSpPr>
        <p:spPr>
          <a:xfrm>
            <a:off x="995000" y="2226100"/>
            <a:ext cx="10202000" cy="3274400"/>
          </a:xfrm>
          <a:prstGeom prst="rect">
            <a:avLst/>
          </a:prstGeom>
          <a:noFill/>
          <a:ln>
            <a:noFill/>
          </a:ln>
        </p:spPr>
        <p:txBody>
          <a:bodyPr spcFirstLastPara="1" wrap="square" lIns="121900" tIns="121900" rIns="121900" bIns="121900" anchor="t" anchorCtr="0">
            <a:noAutofit/>
          </a:bodyPr>
          <a:lstStyle/>
          <a:p>
            <a:r>
              <a:rPr lang="en" sz="1600" dirty="0">
                <a:solidFill>
                  <a:srgbClr val="434343"/>
                </a:solidFill>
                <a:latin typeface="Helvetica Neue"/>
                <a:ea typeface="Helvetica Neue"/>
                <a:cs typeface="Helvetica Neue"/>
                <a:sym typeface="Helvetica Neue"/>
              </a:rPr>
              <a:t>AMARAL, Emília; SEVERINO, Antônio; PATROCÍNIO, Mauro Ferreira do. Novo manual de redação: gramática, literatura, interpretação de texto. São Paulo: Círculo do Livro, 1995.</a:t>
            </a:r>
            <a:endParaRPr sz="1600" dirty="0">
              <a:solidFill>
                <a:srgbClr val="434343"/>
              </a:solidFill>
              <a:latin typeface="Helvetica Neue"/>
              <a:ea typeface="Helvetica Neue"/>
              <a:cs typeface="Helvetica Neue"/>
              <a:sym typeface="Helvetica Neue"/>
            </a:endParaRPr>
          </a:p>
          <a:p>
            <a:endParaRPr sz="1600" dirty="0">
              <a:solidFill>
                <a:srgbClr val="434343"/>
              </a:solidFill>
              <a:latin typeface="Helvetica Neue"/>
              <a:ea typeface="Helvetica Neue"/>
              <a:cs typeface="Helvetica Neue"/>
              <a:sym typeface="Helvetica Neue"/>
            </a:endParaRPr>
          </a:p>
          <a:p>
            <a:r>
              <a:rPr lang="en" sz="1600" dirty="0">
                <a:solidFill>
                  <a:srgbClr val="434343"/>
                </a:solidFill>
                <a:latin typeface="Helvetica Neue"/>
                <a:ea typeface="Helvetica Neue"/>
                <a:cs typeface="Helvetica Neue"/>
                <a:sym typeface="Helvetica Neue"/>
              </a:rPr>
              <a:t>PERELMAN, Chaïm; OLBRECHTS, Lucie. Tratado da argumentação: a nova retórica. São Paulo: Martins Fontes, 1996.</a:t>
            </a:r>
            <a:endParaRPr sz="1600" dirty="0">
              <a:solidFill>
                <a:srgbClr val="434343"/>
              </a:solidFill>
              <a:latin typeface="Helvetica Neue"/>
              <a:ea typeface="Helvetica Neue"/>
              <a:cs typeface="Helvetica Neue"/>
              <a:sym typeface="Helvetica Neue"/>
            </a:endParaRPr>
          </a:p>
          <a:p>
            <a:endParaRPr sz="1600" dirty="0">
              <a:solidFill>
                <a:srgbClr val="434343"/>
              </a:solidFill>
              <a:latin typeface="Helvetica Neue"/>
              <a:ea typeface="Helvetica Neue"/>
              <a:cs typeface="Helvetica Neue"/>
              <a:sym typeface="Helvetica Neue"/>
            </a:endParaRPr>
          </a:p>
          <a:p>
            <a:r>
              <a:rPr lang="en" sz="1600" dirty="0">
                <a:solidFill>
                  <a:srgbClr val="434343"/>
                </a:solidFill>
                <a:latin typeface="Helvetica Neue"/>
                <a:ea typeface="Helvetica Neue"/>
                <a:cs typeface="Helvetica Neue"/>
                <a:sym typeface="Helvetica Neue"/>
              </a:rPr>
              <a:t>COMPAGNON, Antoine. O leitor. In:______. O demônio da teoria: literatura e senso comum. Tradução de Cleonice Paes Barreto Mourão. Belo Horizonte: Editora UFMG, 1999. Cap. 4, p. 139-164.</a:t>
            </a:r>
            <a:endParaRPr sz="1600" dirty="0">
              <a:solidFill>
                <a:srgbClr val="434343"/>
              </a:solidFill>
              <a:latin typeface="Helvetica Neue"/>
              <a:ea typeface="Helvetica Neue"/>
              <a:cs typeface="Helvetica Neue"/>
              <a:sym typeface="Helvetica Neue"/>
            </a:endParaRPr>
          </a:p>
        </p:txBody>
      </p:sp>
      <p:pic>
        <p:nvPicPr>
          <p:cNvPr id="6" name="Imagem 5">
            <a:extLst>
              <a:ext uri="{FF2B5EF4-FFF2-40B4-BE49-F238E27FC236}">
                <a16:creationId xmlns:a16="http://schemas.microsoft.com/office/drawing/2014/main" id="{74FADC74-9083-4201-8866-9F964BF03165}"/>
              </a:ext>
            </a:extLst>
          </p:cNvPr>
          <p:cNvPicPr>
            <a:picLocks noChangeAspect="1"/>
          </p:cNvPicPr>
          <p:nvPr/>
        </p:nvPicPr>
        <p:blipFill>
          <a:blip r:embed="rId5"/>
          <a:stretch>
            <a:fillRect/>
          </a:stretch>
        </p:blipFill>
        <p:spPr>
          <a:xfrm>
            <a:off x="10229727" y="4252994"/>
            <a:ext cx="1934546" cy="2672024"/>
          </a:xfrm>
          <a:prstGeom prst="rect">
            <a:avLst/>
          </a:prstGeom>
        </p:spPr>
      </p:pic>
      <p:sp>
        <p:nvSpPr>
          <p:cNvPr id="7" name="CaixaDeTexto 6">
            <a:extLst>
              <a:ext uri="{FF2B5EF4-FFF2-40B4-BE49-F238E27FC236}">
                <a16:creationId xmlns:a16="http://schemas.microsoft.com/office/drawing/2014/main" id="{DF4BB5B2-AC3A-4D96-9B1B-AC765F081A8C}"/>
              </a:ext>
            </a:extLst>
          </p:cNvPr>
          <p:cNvSpPr txBox="1"/>
          <p:nvPr/>
        </p:nvSpPr>
        <p:spPr>
          <a:xfrm>
            <a:off x="0" y="6488668"/>
            <a:ext cx="12192000" cy="369332"/>
          </a:xfrm>
          <a:prstGeom prst="rect">
            <a:avLst/>
          </a:prstGeom>
          <a:solidFill>
            <a:srgbClr val="00B050"/>
          </a:solidFill>
        </p:spPr>
        <p:txBody>
          <a:bodyPr wrap="square" rtlCol="0">
            <a:spAutoFit/>
          </a:bodyPr>
          <a:lstStyle/>
          <a:p>
            <a:pPr algn="ctr"/>
            <a:r>
              <a:rPr lang="pt-BR" b="1" dirty="0">
                <a:solidFill>
                  <a:srgbClr val="FFC000"/>
                </a:solidFill>
              </a:rPr>
              <a:t>III Encontro Integrador das Licenciaturas do Instituto Federal do Piauí / III EILIFPI</a:t>
            </a: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641</Words>
  <Application>Microsoft Office PowerPoint</Application>
  <PresentationFormat>Widescreen</PresentationFormat>
  <Paragraphs>24</Paragraphs>
  <Slides>5</Slides>
  <Notes>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vt:i4>
      </vt:variant>
    </vt:vector>
  </HeadingPairs>
  <TitlesOfParts>
    <vt:vector size="11" baseType="lpstr">
      <vt:lpstr>Arial</vt:lpstr>
      <vt:lpstr>Calibri</vt:lpstr>
      <vt:lpstr>Calibri Light</vt:lpstr>
      <vt:lpstr>Helvetica Neue</vt:lpstr>
      <vt:lpstr>Helvetica Neue Light</vt:lpstr>
      <vt:lpstr>Tema do Office</vt:lpstr>
      <vt:lpstr>Subtítulo de Apresentação</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Subtítulo de Apresentação</dc:title>
  <dc:creator>Assis Neto</dc:creator>
  <cp:lastModifiedBy>Assis Neto</cp:lastModifiedBy>
  <cp:revision>3</cp:revision>
  <dcterms:created xsi:type="dcterms:W3CDTF">2022-09-28T15:25:12Z</dcterms:created>
  <dcterms:modified xsi:type="dcterms:W3CDTF">2022-10-06T17:02:44Z</dcterms:modified>
</cp:coreProperties>
</file>